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7" r:id="rId2"/>
    <p:sldId id="336" r:id="rId3"/>
    <p:sldId id="387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2" r:id="rId14"/>
    <p:sldId id="433" r:id="rId15"/>
    <p:sldId id="388" r:id="rId16"/>
    <p:sldId id="437" r:id="rId17"/>
    <p:sldId id="438" r:id="rId18"/>
    <p:sldId id="418" r:id="rId19"/>
    <p:sldId id="419" r:id="rId20"/>
    <p:sldId id="420" r:id="rId21"/>
    <p:sldId id="434" r:id="rId22"/>
    <p:sldId id="435" r:id="rId23"/>
    <p:sldId id="390" r:id="rId24"/>
    <p:sldId id="392" r:id="rId25"/>
    <p:sldId id="394" r:id="rId26"/>
    <p:sldId id="395" r:id="rId27"/>
    <p:sldId id="396" r:id="rId28"/>
    <p:sldId id="397" r:id="rId29"/>
    <p:sldId id="398" r:id="rId30"/>
    <p:sldId id="399" r:id="rId31"/>
    <p:sldId id="417" r:id="rId32"/>
    <p:sldId id="401" r:id="rId33"/>
    <p:sldId id="402" r:id="rId34"/>
    <p:sldId id="403" r:id="rId35"/>
    <p:sldId id="404" r:id="rId36"/>
    <p:sldId id="405" r:id="rId37"/>
    <p:sldId id="406" r:id="rId38"/>
    <p:sldId id="410" r:id="rId39"/>
    <p:sldId id="411" r:id="rId40"/>
    <p:sldId id="412" r:id="rId41"/>
    <p:sldId id="413" r:id="rId42"/>
    <p:sldId id="342" r:id="rId43"/>
  </p:sldIdLst>
  <p:sldSz cx="9144000" cy="6858000" type="screen4x3"/>
  <p:notesSz cx="6797675" cy="992822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99"/>
    <a:srgbClr val="A8188D"/>
    <a:srgbClr val="8B0A06"/>
    <a:srgbClr val="CC04A6"/>
    <a:srgbClr val="FF0000"/>
    <a:srgbClr val="408000"/>
    <a:srgbClr val="B91807"/>
    <a:srgbClr val="E55C1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42" autoAdjust="0"/>
  </p:normalViewPr>
  <p:slideViewPr>
    <p:cSldViewPr snapToGrid="0" snapToObjects="1">
      <p:cViewPr varScale="1">
        <p:scale>
          <a:sx n="52" d="100"/>
          <a:sy n="52" d="100"/>
        </p:scale>
        <p:origin x="-11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1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1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1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646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1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29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30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31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05602F-A1EA-1445-99F7-2512237299DF}" type="slidenum">
              <a:rPr lang="en-US"/>
              <a:pPr/>
              <a:t>32</a:t>
            </a:fld>
            <a:endParaRPr lang="en-US"/>
          </a:p>
        </p:txBody>
      </p:sp>
      <p:sp>
        <p:nvSpPr>
          <p:cNvPr id="289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9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6C8796-34E0-E14A-84CF-3592356CE243}" type="slidenum">
              <a:rPr lang="en-US"/>
              <a:pPr/>
              <a:t>33</a:t>
            </a:fld>
            <a:endParaRPr lang="en-US"/>
          </a:p>
        </p:txBody>
      </p:sp>
      <p:sp>
        <p:nvSpPr>
          <p:cNvPr id="2918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18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6C8796-34E0-E14A-84CF-3592356CE243}" type="slidenum">
              <a:rPr lang="en-US"/>
              <a:pPr/>
              <a:t>34</a:t>
            </a:fld>
            <a:endParaRPr lang="en-US"/>
          </a:p>
        </p:txBody>
      </p:sp>
      <p:sp>
        <p:nvSpPr>
          <p:cNvPr id="2918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18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05602F-A1EA-1445-99F7-2512237299DF}" type="slidenum">
              <a:rPr lang="en-US"/>
              <a:pPr/>
              <a:t>35</a:t>
            </a:fld>
            <a:endParaRPr lang="en-US"/>
          </a:p>
        </p:txBody>
      </p:sp>
      <p:sp>
        <p:nvSpPr>
          <p:cNvPr id="289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9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05602F-A1EA-1445-99F7-2512237299DF}" type="slidenum">
              <a:rPr lang="en-US"/>
              <a:pPr/>
              <a:t>36</a:t>
            </a:fld>
            <a:endParaRPr lang="en-US"/>
          </a:p>
        </p:txBody>
      </p:sp>
      <p:sp>
        <p:nvSpPr>
          <p:cNvPr id="289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9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59A3AA-8C3F-8149-AE91-55628087C11E}" type="slidenum">
              <a:rPr lang="en-US"/>
              <a:pPr/>
              <a:t>37</a:t>
            </a:fld>
            <a:endParaRPr lang="en-US"/>
          </a:p>
        </p:txBody>
      </p:sp>
      <p:sp>
        <p:nvSpPr>
          <p:cNvPr id="295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5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38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39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40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41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5FDC64-BDAF-8744-8454-C7AF4AFE6AD9}" type="slidenum">
              <a:rPr lang="en-US"/>
              <a:pPr/>
              <a:t>23</a:t>
            </a:fld>
            <a:endParaRPr lang="en-US"/>
          </a:p>
        </p:txBody>
      </p:sp>
      <p:sp>
        <p:nvSpPr>
          <p:cNvPr id="275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5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35E90A-75B1-0740-8C20-17383D8B359E}" type="slidenum">
              <a:rPr lang="en-US"/>
              <a:pPr/>
              <a:t>24</a:t>
            </a:fld>
            <a:endParaRPr lang="en-US"/>
          </a:p>
        </p:txBody>
      </p:sp>
      <p:sp>
        <p:nvSpPr>
          <p:cNvPr id="2775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75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B91DE0-6110-5944-A21D-13E5A15C7E9D}" type="slidenum">
              <a:rPr lang="en-US"/>
              <a:pPr/>
              <a:t>25</a:t>
            </a:fld>
            <a:endParaRPr lang="en-US"/>
          </a:p>
        </p:txBody>
      </p:sp>
      <p:sp>
        <p:nvSpPr>
          <p:cNvPr id="2816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1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A41B9B-9090-534C-9B48-2303F7DA6920}" type="slidenum">
              <a:rPr lang="en-US"/>
              <a:pPr/>
              <a:t>26</a:t>
            </a:fld>
            <a:endParaRPr lang="en-US"/>
          </a:p>
        </p:txBody>
      </p:sp>
      <p:sp>
        <p:nvSpPr>
          <p:cNvPr id="2836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36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27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FCBD3-B27E-3E48-93CE-4F61CCFC2A74}" type="slidenum">
              <a:rPr lang="en-US"/>
              <a:pPr/>
              <a:t>28</a:t>
            </a:fld>
            <a:endParaRPr lang="en-US"/>
          </a:p>
        </p:txBody>
      </p:sp>
      <p:sp>
        <p:nvSpPr>
          <p:cNvPr id="285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5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7FCD6-104F-433B-9590-2FC0AD0EC5BA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BE5-7B21-4232-B5CA-24E2E32825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5C8391-695B-4D0F-9875-03DDCB3DEBB8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90A-5534-4CB8-B073-2E840BA96A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3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CFD0BC-17B2-4EE4-B6FC-FB0106AC93E5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CA9-FC75-4DB4-B4B2-FDAD9B6706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8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30/08/2016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30/08/2016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EFA305-C769-4551-A768-AD9F70171685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438E-FE7F-4F7B-9601-19E44B5524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C561C-A669-4E7D-904F-741CFF69DA6C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DA8-12EF-435F-8B0A-B1EEF5C86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12498-05A3-40BA-B0E9-3182277FE4FF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863-63A6-4653-8E50-3A9956FCE5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0BB4A-9FF0-4E1C-A655-F657CD9AEC4D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738-9555-46A3-9C78-E9083A0CDD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lda2016.unica.it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orestesignore.eu/education/lda/slides/sparql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eople/all#ivan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da2016.unica.it/" TargetMode="External"/><Relationship Id="rId5" Type="http://schemas.openxmlformats.org/officeDocument/2006/relationships/hyperlink" Target="http://www.cs.unibo.it/~difelice/dbsi/slides/pdf/20.pdf" TargetMode="External"/><Relationship Id="rId4" Type="http://schemas.openxmlformats.org/officeDocument/2006/relationships/hyperlink" Target="http://www.w3resource.com/slides/introduction-to-the-nosql-world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osql-database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orestesignore.eu/education/lda/slides/sparql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Vincolo_di_integrit%C3%A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24013" y="563246"/>
            <a:ext cx="8140518" cy="1323439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hlinkClick r:id="rId3"/>
              </a:rPr>
              <a:t>Summer </a:t>
            </a:r>
            <a:r>
              <a:rPr lang="en-US" sz="2000" b="1" dirty="0">
                <a:hlinkClick r:id="rId3"/>
              </a:rPr>
              <a:t>School LDA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Libraries in the digital age: linked data technologies for a global knowledge sharing </a:t>
            </a:r>
            <a:br>
              <a:rPr lang="en-US" sz="2000" b="1" dirty="0"/>
            </a:br>
            <a:r>
              <a:rPr lang="en-US" sz="2000" b="1" dirty="0"/>
              <a:t>Pula (Cagliari), 29 </a:t>
            </a:r>
            <a:r>
              <a:rPr lang="en-US" sz="2000" b="1" dirty="0" err="1"/>
              <a:t>agosto</a:t>
            </a:r>
            <a:r>
              <a:rPr lang="en-US" sz="2000" b="1" dirty="0"/>
              <a:t> - 1° </a:t>
            </a:r>
            <a:r>
              <a:rPr lang="en-US" sz="2000" b="1" dirty="0" err="1" smtClean="0"/>
              <a:t>settembre</a:t>
            </a:r>
            <a:r>
              <a:rPr lang="en-US" sz="2000" b="1" dirty="0" smtClean="0"/>
              <a:t> 2016</a:t>
            </a:r>
            <a:endParaRPr lang="en-US" altLang="it-IT" sz="14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31859" y="2092057"/>
            <a:ext cx="812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Querying RDF - SPARQL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24013" y="3056434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</a:t>
            </a: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Signore</a:t>
            </a:r>
            <a:endParaRPr lang="en-US" altLang="it-IT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(W3C Italy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6072883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2044" y="5491943"/>
            <a:ext cx="679904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5"/>
              </a:rPr>
              <a:t>http://www.orestesignore.eu/education/lda/slides/sparql.pdf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46" y="4313225"/>
            <a:ext cx="300228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t a 5* m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3" y="4004615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E:\websites\w3c\talks\2013\lod\images\sw-vert-w3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2" y="3952228"/>
            <a:ext cx="1285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teorema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80614" cy="4664528"/>
          </a:xfrm>
        </p:spPr>
        <p:txBody>
          <a:bodyPr>
            <a:normAutofit fontScale="92500"/>
          </a:bodyPr>
          <a:lstStyle/>
          <a:p>
            <a:r>
              <a:rPr lang="it-IT" dirty="0"/>
              <a:t>In informatica teorica, il teorema CAP, noto anche come teorema di Brewer, afferma che </a:t>
            </a:r>
            <a:r>
              <a:rPr lang="it-IT" dirty="0" smtClean="0"/>
              <a:t>un </a:t>
            </a:r>
            <a:r>
              <a:rPr lang="it-IT" dirty="0"/>
              <a:t>sistema informatico distribuito </a:t>
            </a:r>
            <a:r>
              <a:rPr lang="it-IT" dirty="0" smtClean="0"/>
              <a:t>può soddisfare al massimo </a:t>
            </a:r>
            <a:r>
              <a:rPr lang="it-IT" dirty="0" smtClean="0">
                <a:solidFill>
                  <a:srgbClr val="FF0000"/>
                </a:solidFill>
              </a:rPr>
              <a:t>solo due delle tre</a:t>
            </a:r>
            <a:r>
              <a:rPr lang="it-IT" dirty="0" smtClean="0"/>
              <a:t> proprietà:</a:t>
            </a:r>
            <a:endParaRPr lang="it-IT" dirty="0"/>
          </a:p>
          <a:p>
            <a:pPr lvl="1"/>
            <a:r>
              <a:rPr lang="it-IT" i="1" dirty="0"/>
              <a:t>Coerenza</a:t>
            </a:r>
            <a:r>
              <a:rPr lang="it-IT" dirty="0"/>
              <a:t> </a:t>
            </a:r>
          </a:p>
          <a:p>
            <a:pPr lvl="2"/>
            <a:r>
              <a:rPr lang="it-IT" dirty="0" smtClean="0"/>
              <a:t>tutti </a:t>
            </a:r>
            <a:r>
              <a:rPr lang="it-IT" dirty="0"/>
              <a:t>i nodi </a:t>
            </a:r>
            <a:r>
              <a:rPr lang="it-IT" dirty="0" smtClean="0"/>
              <a:t>vedono </a:t>
            </a:r>
            <a:r>
              <a:rPr lang="it-IT" dirty="0"/>
              <a:t>gli stessi dati nello stesso </a:t>
            </a:r>
            <a:r>
              <a:rPr lang="it-IT" dirty="0" smtClean="0"/>
              <a:t>momento</a:t>
            </a:r>
            <a:endParaRPr lang="it-IT" dirty="0"/>
          </a:p>
          <a:p>
            <a:pPr lvl="1"/>
            <a:r>
              <a:rPr lang="it-IT" i="1" dirty="0"/>
              <a:t>Disponibilità</a:t>
            </a:r>
            <a:r>
              <a:rPr lang="it-IT" dirty="0"/>
              <a:t> </a:t>
            </a:r>
            <a:endParaRPr lang="it-IT" dirty="0" smtClean="0"/>
          </a:p>
          <a:p>
            <a:pPr lvl="2"/>
            <a:r>
              <a:rPr lang="it-IT" dirty="0" smtClean="0"/>
              <a:t>il servizio  è sempre disponibile</a:t>
            </a:r>
            <a:endParaRPr lang="it-IT" dirty="0"/>
          </a:p>
          <a:p>
            <a:pPr lvl="1"/>
            <a:r>
              <a:rPr lang="it-IT" i="1" dirty="0"/>
              <a:t>Tolleranza di partizione</a:t>
            </a:r>
            <a:r>
              <a:rPr lang="it-IT" dirty="0"/>
              <a:t> </a:t>
            </a:r>
          </a:p>
          <a:p>
            <a:pPr lvl="2"/>
            <a:r>
              <a:rPr lang="it-IT" dirty="0" smtClean="0"/>
              <a:t>il </a:t>
            </a:r>
            <a:r>
              <a:rPr lang="it-IT" dirty="0"/>
              <a:t>sistema continua a funzionare </a:t>
            </a:r>
            <a:r>
              <a:rPr lang="it-IT" dirty="0" smtClean="0"/>
              <a:t>correttamente anche in presenza di perdita di messaggi o di partizionamenti della rete</a:t>
            </a:r>
            <a:endParaRPr lang="it-I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teorema CAP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5453743" cy="25037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64" y="1529443"/>
            <a:ext cx="62674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085" y="1529443"/>
            <a:ext cx="10310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Arial"/>
              </a:rPr>
              <a:t>RDBMS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92729" y="1267987"/>
            <a:ext cx="2340428" cy="1409899"/>
          </a:xfrm>
          <a:custGeom>
            <a:avLst/>
            <a:gdLst>
              <a:gd name="connsiteX0" fmla="*/ 0 w 2340428"/>
              <a:gd name="connsiteY0" fmla="*/ 332213 h 1409899"/>
              <a:gd name="connsiteX1" fmla="*/ 854528 w 2340428"/>
              <a:gd name="connsiteY1" fmla="*/ 65513 h 1409899"/>
              <a:gd name="connsiteX2" fmla="*/ 2340428 w 2340428"/>
              <a:gd name="connsiteY2" fmla="*/ 1409899 h 14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409899">
                <a:moveTo>
                  <a:pt x="0" y="332213"/>
                </a:moveTo>
                <a:cubicBezTo>
                  <a:pt x="232228" y="109056"/>
                  <a:pt x="464457" y="-114101"/>
                  <a:pt x="854528" y="65513"/>
                </a:cubicBezTo>
                <a:cubicBezTo>
                  <a:pt x="1244599" y="245127"/>
                  <a:pt x="1792513" y="827513"/>
                  <a:pt x="2340428" y="1409899"/>
                </a:cubicBezTo>
              </a:path>
            </a:pathLst>
          </a:custGeom>
          <a:noFill/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Proprietà base dei  DB 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Basically Available</a:t>
            </a:r>
          </a:p>
          <a:p>
            <a:pPr lvl="1"/>
            <a:r>
              <a:rPr lang="it-IT" dirty="0" smtClean="0"/>
              <a:t>I nodi del sistema distribuito possono essere soggetti a guasti, ma il servizio è sempre disponibile</a:t>
            </a:r>
          </a:p>
          <a:p>
            <a:r>
              <a:rPr lang="it-IT" dirty="0" smtClean="0"/>
              <a:t>Soft State</a:t>
            </a:r>
          </a:p>
          <a:p>
            <a:pPr lvl="1"/>
            <a:r>
              <a:rPr lang="it-IT" dirty="0" smtClean="0"/>
              <a:t>Non è  garantita in ogni istante la coerenza dei dati</a:t>
            </a:r>
          </a:p>
          <a:p>
            <a:r>
              <a:rPr lang="it-IT" dirty="0" smtClean="0"/>
              <a:t>Eventually Consistent</a:t>
            </a:r>
          </a:p>
          <a:p>
            <a:pPr lvl="1"/>
            <a:r>
              <a:rPr lang="it-IT" dirty="0" smtClean="0"/>
              <a:t>Il sistema diventa coerente dopo un certo intervallo di tempo, se cessano le attività di modifica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Modelli logici dei database 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Database chiave/valore</a:t>
            </a:r>
          </a:p>
          <a:p>
            <a:pPr lvl="1"/>
            <a:r>
              <a:rPr lang="it-IT" dirty="0" smtClean="0"/>
              <a:t>Dati come liste di coppie chiave/valore</a:t>
            </a:r>
          </a:p>
          <a:p>
            <a:pPr lvl="2"/>
            <a:r>
              <a:rPr lang="it-IT" dirty="0" smtClean="0"/>
              <a:t>Chiave: valore univoco</a:t>
            </a:r>
          </a:p>
          <a:p>
            <a:pPr lvl="2"/>
            <a:r>
              <a:rPr lang="it-IT" dirty="0" smtClean="0"/>
              <a:t>Valore: Qualsisi cosa</a:t>
            </a:r>
          </a:p>
          <a:p>
            <a:r>
              <a:rPr lang="it-IT" dirty="0" smtClean="0"/>
              <a:t>Database document-oriented</a:t>
            </a:r>
          </a:p>
          <a:p>
            <a:pPr lvl="1"/>
            <a:r>
              <a:rPr lang="it-IT" dirty="0" smtClean="0"/>
              <a:t>Documento: coppie chiave/valore</a:t>
            </a:r>
          </a:p>
          <a:p>
            <a:r>
              <a:rPr lang="it-IT" dirty="0" smtClean="0"/>
              <a:t>Database column-oriented</a:t>
            </a:r>
          </a:p>
          <a:p>
            <a:pPr lvl="1"/>
            <a:r>
              <a:rPr lang="it-IT" dirty="0" smtClean="0"/>
              <a:t>Dati organizzati su colonne invece che su righe</a:t>
            </a:r>
          </a:p>
          <a:p>
            <a:r>
              <a:rPr lang="it-IT" dirty="0" smtClean="0"/>
              <a:t>Database graph-oriented</a:t>
            </a:r>
          </a:p>
          <a:p>
            <a:pPr lvl="1"/>
            <a:r>
              <a:rPr lang="it-IT" dirty="0" smtClean="0"/>
              <a:t>Dati strutturati sotto forma di grafi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li usa?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Google</a:t>
            </a:r>
          </a:p>
          <a:p>
            <a:r>
              <a:rPr lang="it-IT" dirty="0" smtClean="0"/>
              <a:t>Facebook</a:t>
            </a:r>
          </a:p>
          <a:p>
            <a:r>
              <a:rPr lang="it-IT" dirty="0" smtClean="0"/>
              <a:t>Mozilla</a:t>
            </a:r>
          </a:p>
          <a:p>
            <a:r>
              <a:rPr lang="it-IT" dirty="0" smtClean="0"/>
              <a:t>Adobe</a:t>
            </a:r>
          </a:p>
          <a:p>
            <a:r>
              <a:rPr lang="it-IT" dirty="0" smtClean="0"/>
              <a:t>Foursquare</a:t>
            </a:r>
          </a:p>
          <a:p>
            <a:r>
              <a:rPr lang="it-IT" dirty="0" smtClean="0"/>
              <a:t>Linkedin</a:t>
            </a:r>
          </a:p>
          <a:p>
            <a:r>
              <a:rPr lang="it-IT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grafo è...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4855030" cy="4359728"/>
          </a:xfrm>
        </p:spPr>
        <p:txBody>
          <a:bodyPr>
            <a:normAutofit/>
          </a:bodyPr>
          <a:lstStyle/>
          <a:p>
            <a:r>
              <a:rPr lang="it-IT" dirty="0" smtClean="0"/>
              <a:t>Un </a:t>
            </a:r>
            <a:r>
              <a:rPr lang="it-IT" dirty="0"/>
              <a:t>insieme di elementi detti </a:t>
            </a:r>
            <a:r>
              <a:rPr lang="it-IT" i="1" dirty="0"/>
              <a:t>nodi </a:t>
            </a:r>
            <a:r>
              <a:rPr lang="it-IT" dirty="0"/>
              <a:t>o </a:t>
            </a:r>
            <a:r>
              <a:rPr lang="it-IT" i="1" dirty="0"/>
              <a:t>vertici </a:t>
            </a:r>
            <a:r>
              <a:rPr lang="it-IT" dirty="0"/>
              <a:t>collegati fra loro da </a:t>
            </a:r>
            <a:r>
              <a:rPr lang="it-IT" i="1" dirty="0"/>
              <a:t>archi </a:t>
            </a:r>
            <a:r>
              <a:rPr lang="it-IT" dirty="0"/>
              <a:t>o </a:t>
            </a:r>
            <a:r>
              <a:rPr lang="it-IT" i="1" dirty="0"/>
              <a:t>lati</a:t>
            </a:r>
            <a:r>
              <a:rPr lang="it-IT" dirty="0" smtClean="0"/>
              <a:t>.</a:t>
            </a:r>
          </a:p>
          <a:p>
            <a:r>
              <a:rPr lang="it-IT" dirty="0"/>
              <a:t>U</a:t>
            </a:r>
            <a:r>
              <a:rPr lang="it-IT" dirty="0" smtClean="0"/>
              <a:t>n insieme di nodi e di relazioni (relationship) che li connettono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9" y="4588562"/>
            <a:ext cx="3972969" cy="145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upload.wikimedia.org/wikipedia/commons/thumb/b/bc/6v-color-graph.svg/800px-6v-color-grap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14176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0956" y="3595637"/>
            <a:ext cx="342900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</a:rPr>
              <a:t>Di Pac72 - Opera propria, Pubblico dominio, https://commons.wikimedia.org/w/index.php?curid=2346492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4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grafo non orientato è...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082644" cy="4261756"/>
          </a:xfrm>
        </p:spPr>
        <p:txBody>
          <a:bodyPr>
            <a:normAutofit/>
          </a:bodyPr>
          <a:lstStyle/>
          <a:p>
            <a:r>
              <a:rPr lang="it-IT" dirty="0" smtClean="0"/>
              <a:t>Un </a:t>
            </a:r>
            <a:r>
              <a:rPr lang="it-IT" dirty="0">
                <a:solidFill>
                  <a:srgbClr val="FF0000"/>
                </a:solidFill>
              </a:rPr>
              <a:t>grafo non orientato G=(V,E) </a:t>
            </a:r>
            <a:r>
              <a:rPr lang="it-IT" dirty="0"/>
              <a:t>è una raccolta </a:t>
            </a:r>
            <a:r>
              <a:rPr lang="it-IT" dirty="0" smtClean="0"/>
              <a:t>di elementi </a:t>
            </a:r>
            <a:r>
              <a:rPr lang="it-IT" dirty="0"/>
              <a:t>distinti chiamati vertici v∈V o nodi e </a:t>
            </a:r>
            <a:r>
              <a:rPr lang="it-IT" dirty="0" smtClean="0"/>
              <a:t>coppie di </a:t>
            </a:r>
            <a:r>
              <a:rPr lang="it-IT" dirty="0"/>
              <a:t>vertici distinte e </a:t>
            </a:r>
            <a:r>
              <a:rPr lang="it-IT" dirty="0">
                <a:solidFill>
                  <a:srgbClr val="FF0000"/>
                </a:solidFill>
              </a:rPr>
              <a:t>non ordinate</a:t>
            </a:r>
            <a:r>
              <a:rPr lang="it-IT" dirty="0"/>
              <a:t> (u,v) ∈ </a:t>
            </a:r>
            <a:r>
              <a:rPr lang="it-IT" dirty="0" smtClean="0"/>
              <a:t>E=VxV (relazione </a:t>
            </a:r>
            <a:r>
              <a:rPr lang="it-IT" dirty="0"/>
              <a:t>simmetrica), dette </a:t>
            </a:r>
            <a:r>
              <a:rPr lang="it-IT" dirty="0" smtClean="0"/>
              <a:t>archi</a:t>
            </a:r>
          </a:p>
          <a:p>
            <a:r>
              <a:rPr lang="it-IT" dirty="0"/>
              <a:t>Graficamente rappresentiamo i vertici come punti </a:t>
            </a:r>
            <a:r>
              <a:rPr lang="it-IT" dirty="0" smtClean="0"/>
              <a:t>o cerchi </a:t>
            </a:r>
            <a:r>
              <a:rPr lang="it-IT" dirty="0"/>
              <a:t>e gli archi con linee che collegano coppie </a:t>
            </a:r>
            <a:r>
              <a:rPr lang="it-IT" dirty="0" smtClean="0"/>
              <a:t>di vertici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9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grafo orientato è...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082644" cy="4261756"/>
          </a:xfrm>
        </p:spPr>
        <p:txBody>
          <a:bodyPr>
            <a:normAutofit/>
          </a:bodyPr>
          <a:lstStyle/>
          <a:p>
            <a:r>
              <a:rPr lang="it-IT" dirty="0"/>
              <a:t>Un </a:t>
            </a:r>
            <a:r>
              <a:rPr lang="it-IT" dirty="0">
                <a:solidFill>
                  <a:srgbClr val="FF0000"/>
                </a:solidFill>
              </a:rPr>
              <a:t>grafo orientato o diretto G=(V,E) </a:t>
            </a:r>
            <a:r>
              <a:rPr lang="it-IT" dirty="0"/>
              <a:t>(</a:t>
            </a:r>
            <a:r>
              <a:rPr lang="it-IT" dirty="0" smtClean="0"/>
              <a:t>digrafo) è una raccolta di vertici (o nodi) v∈V e archi &lt;u,v</a:t>
            </a:r>
            <a:r>
              <a:rPr lang="it-IT" dirty="0"/>
              <a:t>&gt; ∈E=VxV (relazione non simmetrica), </a:t>
            </a:r>
            <a:r>
              <a:rPr lang="it-IT" dirty="0" smtClean="0"/>
              <a:t>in cui </a:t>
            </a:r>
            <a:r>
              <a:rPr lang="it-IT" dirty="0"/>
              <a:t>gli archi sono </a:t>
            </a:r>
            <a:r>
              <a:rPr lang="it-IT" dirty="0">
                <a:solidFill>
                  <a:srgbClr val="FF0000"/>
                </a:solidFill>
              </a:rPr>
              <a:t>coppie ordinate </a:t>
            </a:r>
            <a:r>
              <a:rPr lang="it-IT" dirty="0"/>
              <a:t>di </a:t>
            </a:r>
            <a:r>
              <a:rPr lang="it-IT" dirty="0" smtClean="0"/>
              <a:t>nodi</a:t>
            </a:r>
            <a:endParaRPr lang="it-IT" dirty="0"/>
          </a:p>
          <a:p>
            <a:r>
              <a:rPr lang="it-IT" dirty="0" smtClean="0"/>
              <a:t>Rappresentiamo </a:t>
            </a:r>
            <a:r>
              <a:rPr lang="it-IT" dirty="0"/>
              <a:t>graficamente gli archi </a:t>
            </a:r>
            <a:r>
              <a:rPr lang="it-IT" dirty="0" smtClean="0"/>
              <a:t>con frecce </a:t>
            </a:r>
            <a:r>
              <a:rPr lang="it-IT" dirty="0"/>
              <a:t>che vanno dal primo al secondo nodo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piccolo social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66" y="1577181"/>
            <a:ext cx="625602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1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Potenza espressiva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8214" cy="4474029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Ruth ha pubblicato  una serie di messaggi</a:t>
            </a:r>
          </a:p>
          <a:p>
            <a:r>
              <a:rPr lang="it-IT" dirty="0" smtClean="0"/>
              <a:t>Il messaggio più recente si trova seguendo la relationship CURRENT</a:t>
            </a:r>
          </a:p>
          <a:p>
            <a:r>
              <a:rPr lang="it-IT" dirty="0" smtClean="0"/>
              <a:t>I messaggi precedenti si trovano seguendo la relationship PREVIOUS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31" y="1312410"/>
            <a:ext cx="2619540" cy="460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8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dirty="0"/>
              <a:t>Questa presentazione è basata in gran parte sul materiale di presentazioni tenute da </a:t>
            </a:r>
            <a:r>
              <a:rPr lang="it-IT" sz="2400" dirty="0">
                <a:hlinkClick r:id="rId3"/>
              </a:rPr>
              <a:t>Ivan Herman</a:t>
            </a:r>
            <a:r>
              <a:rPr lang="it-IT" sz="2400" dirty="0"/>
              <a:t>, già W3C Semantic Web Activity </a:t>
            </a:r>
            <a:r>
              <a:rPr lang="it-IT" sz="2400" dirty="0" smtClean="0"/>
              <a:t>Lead</a:t>
            </a:r>
          </a:p>
          <a:p>
            <a:r>
              <a:rPr lang="it-IT" sz="2400" dirty="0" smtClean="0"/>
              <a:t>Alcune parti relative ai database noSQL sono riprese da:</a:t>
            </a:r>
          </a:p>
          <a:p>
            <a:pPr lvl="1"/>
            <a:r>
              <a:rPr lang="it-IT" sz="2000" dirty="0" smtClean="0"/>
              <a:t>NoSQL </a:t>
            </a:r>
            <a:r>
              <a:rPr lang="it-IT" sz="2000" dirty="0"/>
              <a:t>An Introduction (</a:t>
            </a:r>
            <a:r>
              <a:rPr lang="it-IT" sz="2000" dirty="0">
                <a:hlinkClick r:id="rId4"/>
              </a:rPr>
              <a:t>http://www.w3resource.com/slides/introduction-to-the-nosql-world.php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/>
              <a:t>Materiale preso anche </a:t>
            </a:r>
            <a:r>
              <a:rPr lang="it-IT" sz="2000" dirty="0" smtClean="0"/>
              <a:t>dal corso di basi si dati tenuto da Marco Di Felice: </a:t>
            </a:r>
            <a:r>
              <a:rPr lang="it-IT" sz="2000" dirty="0">
                <a:hlinkClick r:id="rId5"/>
              </a:rPr>
              <a:t>http://www.cs.unibo.it/%7Edifelice/dbsi/slides/pdf/20.pdf</a:t>
            </a:r>
            <a:endParaRPr lang="it-IT" sz="2000" dirty="0"/>
          </a:p>
          <a:p>
            <a:r>
              <a:rPr lang="it-IT" sz="2400" dirty="0"/>
              <a:t>Il materiale di questa presentazione può essere riutilizzato nel rispetto delle leggi sul copyright e delle regole del W3C </a:t>
            </a:r>
          </a:p>
          <a:p>
            <a:r>
              <a:rPr lang="it-IT" sz="2400" dirty="0"/>
              <a:t>Un particolare ringraziamento agli organizzatori di </a:t>
            </a:r>
            <a:r>
              <a:rPr lang="it-IT" sz="2400" dirty="0">
                <a:hlinkClick r:id="rId6"/>
              </a:rPr>
              <a:t>Summer School LDA</a:t>
            </a:r>
            <a:r>
              <a:rPr lang="it-IT" sz="2400" dirty="0"/>
              <a:t> per avermi invitato a tenere questo seminario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Labeled property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Contiene nodi e relationship</a:t>
            </a:r>
          </a:p>
          <a:p>
            <a:r>
              <a:rPr lang="it-IT" dirty="0" smtClean="0"/>
              <a:t>I nodi contengono proprietà (key-value pairs)</a:t>
            </a:r>
          </a:p>
          <a:p>
            <a:r>
              <a:rPr lang="it-IT" dirty="0" smtClean="0"/>
              <a:t>I nodi possono essere etichettati con una o più  etichette (label)</a:t>
            </a:r>
          </a:p>
          <a:p>
            <a:r>
              <a:rPr lang="it-IT" dirty="0" smtClean="0"/>
              <a:t>Le relazioni (relationship) </a:t>
            </a:r>
          </a:p>
          <a:p>
            <a:pPr lvl="1"/>
            <a:r>
              <a:rPr lang="it-IT" dirty="0" smtClean="0"/>
              <a:t>hanno un nome e un verso</a:t>
            </a:r>
          </a:p>
          <a:p>
            <a:pPr lvl="1"/>
            <a:r>
              <a:rPr lang="it-IT" dirty="0"/>
              <a:t>h</a:t>
            </a:r>
            <a:r>
              <a:rPr lang="it-IT" dirty="0" smtClean="0"/>
              <a:t>anno sempre un nodo di partenza e di arrivo (start e end node)</a:t>
            </a:r>
          </a:p>
          <a:p>
            <a:r>
              <a:rPr lang="it-IT" dirty="0" smtClean="0"/>
              <a:t>Le relazioni possono contenere delle proprietà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Graph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 DBMS online con metodi Create, Read, Update e Delete (CRUD) che espone un data model a grafo</a:t>
            </a:r>
          </a:p>
          <a:p>
            <a:r>
              <a:rPr lang="it-IT" dirty="0" smtClean="0"/>
              <a:t>Proprietà di un graph database:</a:t>
            </a:r>
          </a:p>
          <a:p>
            <a:pPr lvl="1"/>
            <a:r>
              <a:rPr lang="it-IT" dirty="0" smtClean="0"/>
              <a:t>Underlying storage</a:t>
            </a: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native graph storage</a:t>
            </a: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grafi serializzati </a:t>
            </a:r>
            <a:r>
              <a:rPr lang="it-IT" dirty="0" smtClean="0"/>
              <a:t>su DB relazionali o Object Oriented o altri sistemi general purpose</a:t>
            </a:r>
          </a:p>
          <a:p>
            <a:pPr lvl="1"/>
            <a:r>
              <a:rPr lang="it-IT" dirty="0" smtClean="0"/>
              <a:t>Processing engine</a:t>
            </a:r>
          </a:p>
          <a:p>
            <a:pPr lvl="2"/>
            <a:r>
              <a:rPr lang="it-IT" i="1" dirty="0"/>
              <a:t>i</a:t>
            </a:r>
            <a:r>
              <a:rPr lang="it-IT" i="1" dirty="0" smtClean="0"/>
              <a:t>ndex-free adiacency </a:t>
            </a:r>
            <a:r>
              <a:rPr lang="it-IT" dirty="0" smtClean="0"/>
              <a:t>(puntatori diretti) – </a:t>
            </a:r>
            <a:r>
              <a:rPr lang="it-IT" dirty="0" smtClean="0">
                <a:solidFill>
                  <a:srgbClr val="FF0000"/>
                </a:solidFill>
              </a:rPr>
              <a:t>native graph processing</a:t>
            </a:r>
          </a:p>
          <a:p>
            <a:pPr lvl="2"/>
            <a:r>
              <a:rPr lang="it-IT" i="1" dirty="0"/>
              <a:t>e</a:t>
            </a:r>
            <a:r>
              <a:rPr lang="it-IT" i="1" dirty="0" smtClean="0"/>
              <a:t>sposizione di un modello a grafo </a:t>
            </a:r>
            <a:r>
              <a:rPr lang="it-IT" dirty="0" smtClean="0"/>
              <a:t>con operazioni CRUD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7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sz="60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Interrogare RDF</a:t>
            </a:r>
            <a:endParaRPr lang="en-US" sz="60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applicazioni</a:t>
            </a:r>
            <a:r>
              <a:rPr lang="en-US" dirty="0" smtClean="0"/>
              <a:t> </a:t>
            </a:r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l’approccio</a:t>
            </a:r>
            <a:r>
              <a:rPr lang="en-US" dirty="0" smtClean="0"/>
              <a:t> HTTP/RESTful è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sufficiente</a:t>
            </a:r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err="1" smtClean="0"/>
              <a:t>insiemi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 </a:t>
            </a:r>
            <a:r>
              <a:rPr lang="en-US" dirty="0" err="1" smtClean="0"/>
              <a:t>rilevanti</a:t>
            </a:r>
            <a:r>
              <a:rPr lang="en-US" dirty="0" smtClean="0"/>
              <a:t>, </a:t>
            </a:r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iventa</a:t>
            </a:r>
            <a:r>
              <a:rPr lang="en-US" dirty="0" smtClean="0"/>
              <a:t> </a:t>
            </a:r>
            <a:r>
              <a:rPr lang="en-US" dirty="0" err="1" smtClean="0"/>
              <a:t>necessario</a:t>
            </a:r>
            <a:r>
              <a:rPr lang="en-US" dirty="0" smtClean="0"/>
              <a:t> </a:t>
            </a:r>
            <a:r>
              <a:rPr lang="en-US" dirty="0" err="1" smtClean="0"/>
              <a:t>poter</a:t>
            </a:r>
            <a:r>
              <a:rPr lang="en-US" dirty="0" smtClean="0"/>
              <a:t> </a:t>
            </a:r>
            <a:r>
              <a:rPr lang="en-US" dirty="0" err="1" smtClean="0"/>
              <a:t>formulare</a:t>
            </a:r>
            <a:r>
              <a:rPr lang="en-US" dirty="0" smtClean="0"/>
              <a:t> query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sofisticate</a:t>
            </a:r>
            <a:endParaRPr lang="en-US" dirty="0" smtClean="0"/>
          </a:p>
          <a:p>
            <a:r>
              <a:rPr lang="en-US" dirty="0" smtClean="0"/>
              <a:t>Come </a:t>
            </a:r>
            <a:r>
              <a:rPr lang="en-US" dirty="0" err="1" smtClean="0"/>
              <a:t>interrogare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RDF?</a:t>
            </a:r>
            <a:endParaRPr lang="en-US" dirty="0"/>
          </a:p>
        </p:txBody>
      </p:sp>
      <p:sp>
        <p:nvSpPr>
          <p:cNvPr id="274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RDF data access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pratica</a:t>
            </a:r>
            <a:r>
              <a:rPr lang="en-US" dirty="0" smtClean="0"/>
              <a:t>, </a:t>
            </a:r>
            <a:r>
              <a:rPr lang="en-US" dirty="0" err="1" smtClean="0"/>
              <a:t>dobbiamo</a:t>
            </a:r>
            <a:r>
              <a:rPr lang="en-US" dirty="0" smtClean="0"/>
              <a:t> </a:t>
            </a:r>
            <a:r>
              <a:rPr lang="en-US" dirty="0" err="1" smtClean="0"/>
              <a:t>poter</a:t>
            </a:r>
            <a:r>
              <a:rPr lang="en-US" dirty="0" smtClean="0"/>
              <a:t> </a:t>
            </a:r>
            <a:r>
              <a:rPr lang="en-US" dirty="0" err="1" smtClean="0"/>
              <a:t>rispondere</a:t>
            </a:r>
            <a:r>
              <a:rPr lang="en-US" dirty="0" smtClean="0"/>
              <a:t> a </a:t>
            </a:r>
            <a:r>
              <a:rPr lang="en-US" dirty="0" err="1" smtClean="0"/>
              <a:t>domande</a:t>
            </a:r>
            <a:r>
              <a:rPr lang="en-US" dirty="0" smtClean="0"/>
              <a:t> </a:t>
            </a:r>
            <a:r>
              <a:rPr lang="en-US" dirty="0" err="1" smtClean="0"/>
              <a:t>complesse</a:t>
            </a:r>
            <a:r>
              <a:rPr lang="en-US" dirty="0" smtClean="0"/>
              <a:t> sui </a:t>
            </a:r>
            <a:r>
              <a:rPr lang="en-US" dirty="0" err="1" smtClean="0"/>
              <a:t>dati</a:t>
            </a:r>
            <a:r>
              <a:rPr lang="en-US" dirty="0" smtClean="0"/>
              <a:t> RDF.</a:t>
            </a:r>
            <a:br>
              <a:rPr lang="en-US" dirty="0" smtClean="0"/>
            </a:br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dammi</a:t>
            </a:r>
            <a:r>
              <a:rPr lang="en-US" dirty="0" smtClean="0"/>
              <a:t> le </a:t>
            </a:r>
            <a:r>
              <a:rPr lang="en-US" dirty="0" err="1" smtClean="0"/>
              <a:t>coppie</a:t>
            </a:r>
            <a:r>
              <a:rPr lang="en-US" dirty="0" smtClean="0"/>
              <a:t>  di </a:t>
            </a:r>
            <a:r>
              <a:rPr lang="en-US" dirty="0" err="1" smtClean="0"/>
              <a:t>risorse</a:t>
            </a:r>
            <a:r>
              <a:rPr lang="en-US" dirty="0" smtClean="0"/>
              <a:t> (</a:t>
            </a:r>
            <a:r>
              <a:rPr lang="en-US" dirty="0" err="1" smtClean="0"/>
              <a:t>a,b</a:t>
            </a:r>
            <a:r>
              <a:rPr lang="en-US" dirty="0" smtClean="0"/>
              <a:t>) per le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risorsa</a:t>
            </a:r>
            <a:r>
              <a:rPr lang="en-US" dirty="0" smtClean="0"/>
              <a:t> x per cui </a:t>
            </a:r>
            <a:r>
              <a:rPr lang="en-US" dirty="0" err="1" smtClean="0"/>
              <a:t>valgono</a:t>
            </a:r>
            <a:r>
              <a:rPr lang="en-US" dirty="0" smtClean="0"/>
              <a:t> le </a:t>
            </a:r>
            <a:r>
              <a:rPr lang="en-US" dirty="0" err="1" smtClean="0"/>
              <a:t>proprietà</a:t>
            </a:r>
            <a:r>
              <a:rPr lang="en-US" dirty="0" smtClean="0"/>
              <a:t> (a </a:t>
            </a:r>
            <a:r>
              <a:rPr lang="en-US" dirty="0" err="1" smtClean="0"/>
              <a:t>figlioDi</a:t>
            </a:r>
            <a:r>
              <a:rPr lang="en-US" dirty="0" smtClean="0"/>
              <a:t> x) e (b </a:t>
            </a:r>
            <a:r>
              <a:rPr lang="en-US" dirty="0" err="1" smtClean="0"/>
              <a:t>germanoDi</a:t>
            </a:r>
            <a:r>
              <a:rPr lang="en-US" dirty="0" smtClean="0"/>
              <a:t> </a:t>
            </a:r>
            <a:r>
              <a:rPr lang="en-US" dirty="0" smtClean="0"/>
              <a:t>x)” (</a:t>
            </a:r>
            <a:r>
              <a:rPr lang="en-US" dirty="0" err="1" smtClean="0"/>
              <a:t>quindi</a:t>
            </a:r>
            <a:r>
              <a:rPr lang="en-US" dirty="0" smtClean="0"/>
              <a:t> le </a:t>
            </a:r>
            <a:r>
              <a:rPr lang="en-US" dirty="0" err="1" smtClean="0"/>
              <a:t>coppie</a:t>
            </a:r>
            <a:r>
              <a:rPr lang="en-US" dirty="0" smtClean="0"/>
              <a:t> (</a:t>
            </a:r>
            <a:r>
              <a:rPr lang="en-US" dirty="0" err="1" smtClean="0"/>
              <a:t>persona,zio</a:t>
            </a:r>
            <a:r>
              <a:rPr lang="en-US" dirty="0" smtClean="0"/>
              <a:t>/a))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regole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diventare</a:t>
            </a:r>
            <a:r>
              <a:rPr lang="en-US" dirty="0" smtClean="0"/>
              <a:t> </a:t>
            </a:r>
            <a:r>
              <a:rPr lang="en-US" dirty="0" err="1" smtClean="0"/>
              <a:t>piuttosto</a:t>
            </a:r>
            <a:r>
              <a:rPr lang="en-US" dirty="0" smtClean="0"/>
              <a:t> </a:t>
            </a:r>
            <a:r>
              <a:rPr lang="en-US" dirty="0" err="1" smtClean="0"/>
              <a:t>coplesse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Questo</a:t>
            </a:r>
            <a:r>
              <a:rPr lang="en-US" dirty="0" smtClean="0"/>
              <a:t> è </a:t>
            </a:r>
            <a:r>
              <a:rPr lang="en-US" dirty="0" err="1" smtClean="0"/>
              <a:t>l’obiettivo</a:t>
            </a:r>
            <a:r>
              <a:rPr lang="en-US" dirty="0" smtClean="0"/>
              <a:t> di SPARQL (Query Language for RDF)</a:t>
            </a:r>
          </a:p>
          <a:p>
            <a:pPr lvl="1"/>
            <a:r>
              <a:rPr lang="en-US" dirty="0"/>
              <a:t>SPARQL = SPARQL Protocol and RDF Query Language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76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Querying RDF graphs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9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di base: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graph pattern (</a:t>
            </a:r>
            <a:r>
              <a:rPr lang="en-US" dirty="0" err="1" smtClean="0"/>
              <a:t>modelli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il</a:t>
            </a:r>
            <a:r>
              <a:rPr lang="en-US" dirty="0" smtClean="0"/>
              <a:t> pattern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simboli</a:t>
            </a:r>
            <a:r>
              <a:rPr lang="en-US" dirty="0" smtClean="0"/>
              <a:t> “unbound” (</a:t>
            </a:r>
            <a:r>
              <a:rPr lang="en-US" dirty="0" err="1" smtClean="0"/>
              <a:t>variabili</a:t>
            </a:r>
            <a:r>
              <a:rPr lang="en-US" dirty="0" smtClean="0"/>
              <a:t> </a:t>
            </a:r>
            <a:r>
              <a:rPr lang="en-US" dirty="0" err="1" smtClean="0"/>
              <a:t>libere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ssegnando</a:t>
            </a:r>
            <a:r>
              <a:rPr lang="en-US" dirty="0" smtClean="0"/>
              <a:t> un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variabili</a:t>
            </a:r>
            <a:r>
              <a:rPr lang="en-US" dirty="0" smtClean="0"/>
              <a:t>,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selezionati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sottografi</a:t>
            </a:r>
            <a:r>
              <a:rPr lang="en-US" dirty="0" smtClean="0"/>
              <a:t> del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selezionati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sottografi</a:t>
            </a:r>
            <a:r>
              <a:rPr lang="en-US" dirty="0" smtClean="0"/>
              <a:t>, la query </a:t>
            </a:r>
            <a:r>
              <a:rPr lang="en-US" dirty="0" err="1" smtClean="0"/>
              <a:t>restituisce</a:t>
            </a:r>
            <a:r>
              <a:rPr lang="en-US" dirty="0" smtClean="0"/>
              <a:t> le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selezionate</a:t>
            </a:r>
            <a:endParaRPr lang="en-US" dirty="0" smtClean="0"/>
          </a:p>
        </p:txBody>
      </p:sp>
      <p:sp>
        <p:nvSpPr>
          <p:cNvPr id="280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Generalità</a:t>
            </a:r>
            <a:r>
              <a:rPr lang="en-US" dirty="0" smtClean="0"/>
              <a:t>: graph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52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3"/>
          <p:cNvSpPr>
            <a:spLocks noGrp="1" noChangeArrowheads="1"/>
          </p:cNvSpPr>
          <p:nvPr>
            <p:ph idx="1"/>
          </p:nvPr>
        </p:nvSpPr>
        <p:spPr>
          <a:xfrm>
            <a:off x="326880" y="1839073"/>
            <a:ext cx="8488800" cy="4527836"/>
          </a:xfrm>
        </p:spPr>
        <p:txBody>
          <a:bodyPr/>
          <a:lstStyle/>
          <a:p>
            <a:r>
              <a:rPr lang="en-US" dirty="0" smtClean="0"/>
              <a:t>Le triple </a:t>
            </a:r>
            <a:r>
              <a:rPr lang="en-US" dirty="0" err="1" smtClean="0"/>
              <a:t>specificate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clausola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err="1" smtClean="0"/>
              <a:t>definiscono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graph pattern, con </a:t>
            </a:r>
            <a:r>
              <a:rPr lang="en-US" dirty="0" smtClean="0">
                <a:solidFill>
                  <a:srgbClr val="FF0000"/>
                </a:solidFill>
              </a:rPr>
              <a:t>?p</a:t>
            </a:r>
            <a:r>
              <a:rPr lang="en-US" dirty="0" smtClean="0"/>
              <a:t> e </a:t>
            </a:r>
            <a:r>
              <a:rPr lang="en-US" dirty="0" smtClean="0">
                <a:solidFill>
                  <a:srgbClr val="FF0000"/>
                </a:solidFill>
              </a:rPr>
              <a:t>?o </a:t>
            </a:r>
            <a:r>
              <a:rPr lang="en-US" dirty="0" err="1" smtClean="0"/>
              <a:t>variabili</a:t>
            </a:r>
            <a:r>
              <a:rPr lang="en-US" dirty="0" smtClean="0"/>
              <a:t> </a:t>
            </a:r>
            <a:r>
              <a:rPr lang="en-US" dirty="0" err="1" smtClean="0"/>
              <a:t>libere</a:t>
            </a:r>
            <a:r>
              <a:rPr lang="en-US" dirty="0" smtClean="0"/>
              <a:t> (“unbound symbols”)</a:t>
            </a:r>
          </a:p>
          <a:p>
            <a:r>
              <a:rPr lang="en-US" dirty="0" smtClean="0"/>
              <a:t>La query </a:t>
            </a:r>
            <a:r>
              <a:rPr lang="en-US" dirty="0" err="1" smtClean="0"/>
              <a:t>restituisce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coppie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p,o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2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SPARQL</a:t>
            </a:r>
            <a:endParaRPr lang="en-US" dirty="0"/>
          </a:p>
        </p:txBody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60641" y="1147800"/>
            <a:ext cx="875088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?p ?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o</a:t>
            </a:r>
            <a:endParaRPr lang="en-US" sz="1600" b="1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{subject ?p ?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o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>
          <a:xfrm>
            <a:off x="1405516" y="3879467"/>
            <a:ext cx="5660928" cy="2150652"/>
            <a:chOff x="544512" y="3017837"/>
            <a:chExt cx="6934200" cy="2926783"/>
          </a:xfrm>
        </p:grpSpPr>
        <p:sp>
          <p:nvSpPr>
            <p:cNvPr id="7" name="Oval 6"/>
            <p:cNvSpPr/>
            <p:nvPr/>
          </p:nvSpPr>
          <p:spPr bwMode="auto">
            <a:xfrm>
              <a:off x="544512" y="4253275"/>
              <a:ext cx="2656972" cy="500927"/>
            </a:xfrm>
            <a:prstGeom prst="ellipse">
              <a:avLst/>
            </a:prstGeom>
            <a:solidFill>
              <a:srgbClr val="CCFFCC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subject</a:t>
              </a:r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6411912" y="3062856"/>
              <a:ext cx="1066800" cy="2881764"/>
              <a:chOff x="5040312" y="2758056"/>
              <a:chExt cx="1066800" cy="2881764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5040312" y="3551668"/>
                <a:ext cx="1066800" cy="500927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5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?o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040312" y="2758056"/>
                <a:ext cx="1066800" cy="500927"/>
              </a:xfrm>
              <a:prstGeom prst="ellipse">
                <a:avLst/>
              </a:prstGeom>
              <a:solidFill>
                <a:srgbClr val="CCFFCC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5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?o</a:t>
                </a: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5040312" y="4345280"/>
                <a:ext cx="1066800" cy="500927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5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?o</a:t>
                </a: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040312" y="5138893"/>
                <a:ext cx="1066800" cy="500927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5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?o</a:t>
                </a:r>
              </a:p>
            </p:txBody>
          </p:sp>
        </p:grpSp>
        <p:cxnSp>
          <p:nvCxnSpPr>
            <p:cNvPr id="9" name="Straight Arrow Connector 8"/>
            <p:cNvCxnSpPr>
              <a:stCxn id="7" idx="6"/>
              <a:endCxn id="18" idx="2"/>
            </p:cNvCxnSpPr>
            <p:nvPr/>
          </p:nvCxnSpPr>
          <p:spPr bwMode="auto">
            <a:xfrm flipV="1">
              <a:off x="3201484" y="3313319"/>
              <a:ext cx="3210428" cy="1190419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7" idx="6"/>
              <a:endCxn id="17" idx="2"/>
            </p:cNvCxnSpPr>
            <p:nvPr/>
          </p:nvCxnSpPr>
          <p:spPr bwMode="auto">
            <a:xfrm flipV="1">
              <a:off x="3201484" y="4106932"/>
              <a:ext cx="3210428" cy="396807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7" idx="6"/>
              <a:endCxn id="19" idx="2"/>
            </p:cNvCxnSpPr>
            <p:nvPr/>
          </p:nvCxnSpPr>
          <p:spPr bwMode="auto">
            <a:xfrm>
              <a:off x="3201484" y="4503738"/>
              <a:ext cx="3210428" cy="396805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2" name="Straight Arrow Connector 11"/>
            <p:cNvCxnSpPr>
              <a:stCxn id="7" idx="6"/>
              <a:endCxn id="20" idx="2"/>
            </p:cNvCxnSpPr>
            <p:nvPr/>
          </p:nvCxnSpPr>
          <p:spPr bwMode="auto">
            <a:xfrm>
              <a:off x="3201484" y="4503738"/>
              <a:ext cx="3210428" cy="1190418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802312" y="3017837"/>
              <a:ext cx="457200" cy="35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?</a:t>
              </a:r>
              <a:r>
                <a:rPr lang="en-US" sz="1500" b="1" noProof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2312" y="3779837"/>
              <a:ext cx="457200" cy="35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?</a:t>
              </a:r>
              <a:r>
                <a:rPr lang="en-US" sz="1500" b="1" noProof="1"/>
                <a:t>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2312" y="4465637"/>
              <a:ext cx="457200" cy="35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?</a:t>
              </a:r>
              <a:r>
                <a:rPr lang="en-US" sz="1500" b="1" noProof="1"/>
                <a:t>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2312" y="5227637"/>
              <a:ext cx="457200" cy="35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/>
                <a:t>?p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240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SPARQL: 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3920" y="1600200"/>
            <a:ext cx="8192880" cy="15784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79200" y="1371600"/>
            <a:ext cx="8998560" cy="960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# note: not ?x!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{?isbn a:price ?x. ?x rdf:value ?price. ?x p:currency ?currency.}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123180" y="2770998"/>
            <a:ext cx="8985600" cy="3122882"/>
            <a:chOff x="87312" y="3385437"/>
            <a:chExt cx="9906000" cy="3442400"/>
          </a:xfrm>
        </p:grpSpPr>
        <p:sp>
          <p:nvSpPr>
            <p:cNvPr id="7" name="TextBox 6"/>
            <p:cNvSpPr txBox="1"/>
            <p:nvPr/>
          </p:nvSpPr>
          <p:spPr>
            <a:xfrm>
              <a:off x="5421312" y="339788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226426" y="4506339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63" idx="7"/>
              <a:endCxn id="64" idx="1"/>
            </p:cNvCxnSpPr>
            <p:nvPr/>
          </p:nvCxnSpPr>
          <p:spPr bwMode="auto">
            <a:xfrm flipV="1">
              <a:off x="5136511" y="3512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1197226" y="4506339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87312" y="5532437"/>
              <a:ext cx="4876800" cy="1295400"/>
              <a:chOff x="87312" y="5532437"/>
              <a:chExt cx="4876800" cy="1295400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873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10" name="Oval 9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:£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33</a:t>
                  </a:r>
                </a:p>
              </p:txBody>
            </p:sp>
            <p:cxnSp>
              <p:nvCxnSpPr>
                <p:cNvPr id="21" name="Straight Arrow Connector 20"/>
                <p:cNvCxnSpPr>
                  <a:stCxn id="10" idx="4"/>
                  <a:endCxn id="17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0" idx="4"/>
                  <a:endCxn id="19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5" name="Group 31"/>
              <p:cNvGrpSpPr/>
              <p:nvPr/>
            </p:nvGrpSpPr>
            <p:grpSpPr>
              <a:xfrm>
                <a:off x="26019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50</a:t>
                  </a:r>
                </a:p>
              </p:txBody>
            </p:sp>
            <p:cxnSp>
              <p:nvCxnSpPr>
                <p:cNvPr id="36" name="Straight Arrow Connector 35"/>
                <p:cNvCxnSpPr>
                  <a:stCxn id="33" idx="4"/>
                  <a:endCxn id="34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37" name="Straight Arrow Connector 36"/>
                <p:cNvCxnSpPr>
                  <a:stCxn id="33" idx="4"/>
                  <a:endCxn id="35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grpSp>
          <p:nvGrpSpPr>
            <p:cNvPr id="6" name="Group 56"/>
            <p:cNvGrpSpPr/>
            <p:nvPr/>
          </p:nvGrpSpPr>
          <p:grpSpPr>
            <a:xfrm>
              <a:off x="5116512" y="5532437"/>
              <a:ext cx="4876800" cy="1295400"/>
              <a:chOff x="5116512" y="5532437"/>
              <a:chExt cx="4876800" cy="1295400"/>
            </a:xfrm>
          </p:grpSpPr>
          <p:grpSp>
            <p:nvGrpSpPr>
              <p:cNvPr id="11" name="Group 39"/>
              <p:cNvGrpSpPr/>
              <p:nvPr/>
            </p:nvGrpSpPr>
            <p:grpSpPr>
              <a:xfrm>
                <a:off x="51165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60</a:t>
                  </a:r>
                </a:p>
              </p:txBody>
            </p:sp>
            <p:cxnSp>
              <p:nvCxnSpPr>
                <p:cNvPr id="44" name="Straight Arrow Connector 43"/>
                <p:cNvCxnSpPr>
                  <a:stCxn id="41" idx="4"/>
                  <a:endCxn id="42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45" name="Straight Arrow Connector 44"/>
                <p:cNvCxnSpPr>
                  <a:stCxn id="41" idx="4"/>
                  <a:endCxn id="43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13" name="Group 47"/>
              <p:cNvGrpSpPr/>
              <p:nvPr/>
            </p:nvGrpSpPr>
            <p:grpSpPr>
              <a:xfrm>
                <a:off x="76311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:$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78</a:t>
                  </a:r>
                </a:p>
              </p:txBody>
            </p:sp>
            <p:cxnSp>
              <p:nvCxnSpPr>
                <p:cNvPr id="52" name="Straight Arrow Connector 51"/>
                <p:cNvCxnSpPr>
                  <a:stCxn id="49" idx="4"/>
                  <a:endCxn id="50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53" name="Straight Arrow Connector 52"/>
                <p:cNvCxnSpPr>
                  <a:stCxn id="49" idx="4"/>
                  <a:endCxn id="51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sp>
          <p:nvSpPr>
            <p:cNvPr id="63" name="Oval 62"/>
            <p:cNvSpPr/>
            <p:nvPr/>
          </p:nvSpPr>
          <p:spPr bwMode="auto">
            <a:xfrm>
              <a:off x="4735512" y="3703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646513" y="3385437"/>
              <a:ext cx="1670399" cy="2544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65" name="Straight Arrow Connector 64"/>
            <p:cNvCxnSpPr>
              <a:stCxn id="12" idx="4"/>
              <a:endCxn id="10" idx="0"/>
            </p:cNvCxnSpPr>
            <p:nvPr/>
          </p:nvCxnSpPr>
          <p:spPr bwMode="auto">
            <a:xfrm flipH="1">
              <a:off x="12684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12" idx="4"/>
              <a:endCxn id="33" idx="0"/>
            </p:cNvCxnSpPr>
            <p:nvPr/>
          </p:nvCxnSpPr>
          <p:spPr bwMode="auto">
            <a:xfrm>
              <a:off x="25257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32115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41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73" name="Straight Arrow Connector 72"/>
            <p:cNvCxnSpPr>
              <a:stCxn id="8" idx="4"/>
              <a:endCxn id="49" idx="0"/>
            </p:cNvCxnSpPr>
            <p:nvPr/>
          </p:nvCxnSpPr>
          <p:spPr bwMode="auto">
            <a:xfrm>
              <a:off x="75549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6" name="Straight Arrow Connector 75"/>
            <p:cNvCxnSpPr>
              <a:stCxn id="8" idx="4"/>
              <a:endCxn id="41" idx="0"/>
            </p:cNvCxnSpPr>
            <p:nvPr/>
          </p:nvCxnSpPr>
          <p:spPr bwMode="auto">
            <a:xfrm flipH="1">
              <a:off x="62976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82407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833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81" name="Straight Arrow Connector 80"/>
            <p:cNvCxnSpPr>
              <a:stCxn id="8" idx="1"/>
              <a:endCxn id="63" idx="5"/>
            </p:cNvCxnSpPr>
            <p:nvPr/>
          </p:nvCxnSpPr>
          <p:spPr bwMode="auto">
            <a:xfrm flipH="1" flipV="1">
              <a:off x="5136511" y="3970970"/>
              <a:ext cx="1479020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Straight Arrow Connector 84"/>
            <p:cNvCxnSpPr>
              <a:stCxn id="12" idx="7"/>
              <a:endCxn id="63" idx="3"/>
            </p:cNvCxnSpPr>
            <p:nvPr/>
          </p:nvCxnSpPr>
          <p:spPr bwMode="auto">
            <a:xfrm flipV="1">
              <a:off x="3465093" y="3970970"/>
              <a:ext cx="1339219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0309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401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652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SPARQL: 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5792" y="1544568"/>
            <a:ext cx="8247602" cy="48017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# note: not ?x!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{?isbn a:price ?x. ?x rdf:value ?price. ?x p:currency ?currency.}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165463" y="2599949"/>
            <a:ext cx="8985600" cy="3122882"/>
            <a:chOff x="87312" y="3385437"/>
            <a:chExt cx="9906000" cy="3442400"/>
          </a:xfrm>
        </p:grpSpPr>
        <p:sp>
          <p:nvSpPr>
            <p:cNvPr id="7" name="TextBox 6"/>
            <p:cNvSpPr txBox="1"/>
            <p:nvPr/>
          </p:nvSpPr>
          <p:spPr>
            <a:xfrm>
              <a:off x="5421312" y="339788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226426" y="4506339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63" idx="7"/>
              <a:endCxn id="64" idx="1"/>
            </p:cNvCxnSpPr>
            <p:nvPr/>
          </p:nvCxnSpPr>
          <p:spPr bwMode="auto">
            <a:xfrm flipV="1">
              <a:off x="5136511" y="3512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1197226" y="4506339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87312" y="5532437"/>
              <a:ext cx="4876800" cy="1295400"/>
              <a:chOff x="87312" y="5532437"/>
              <a:chExt cx="4876800" cy="1295400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873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10" name="Oval 9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:£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33</a:t>
                  </a:r>
                </a:p>
              </p:txBody>
            </p:sp>
            <p:cxnSp>
              <p:nvCxnSpPr>
                <p:cNvPr id="21" name="Straight Arrow Connector 20"/>
                <p:cNvCxnSpPr>
                  <a:stCxn id="10" idx="4"/>
                  <a:endCxn id="17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0" idx="4"/>
                  <a:endCxn id="19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5" name="Group 31"/>
              <p:cNvGrpSpPr/>
              <p:nvPr/>
            </p:nvGrpSpPr>
            <p:grpSpPr>
              <a:xfrm>
                <a:off x="26019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50</a:t>
                  </a:r>
                </a:p>
              </p:txBody>
            </p:sp>
            <p:cxnSp>
              <p:nvCxnSpPr>
                <p:cNvPr id="36" name="Straight Arrow Connector 35"/>
                <p:cNvCxnSpPr>
                  <a:stCxn id="33" idx="4"/>
                  <a:endCxn id="34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37" name="Straight Arrow Connector 36"/>
                <p:cNvCxnSpPr>
                  <a:stCxn id="33" idx="4"/>
                  <a:endCxn id="35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grpSp>
          <p:nvGrpSpPr>
            <p:cNvPr id="6" name="Group 56"/>
            <p:cNvGrpSpPr/>
            <p:nvPr/>
          </p:nvGrpSpPr>
          <p:grpSpPr>
            <a:xfrm>
              <a:off x="5116512" y="5532437"/>
              <a:ext cx="4876800" cy="1295400"/>
              <a:chOff x="5116512" y="5532437"/>
              <a:chExt cx="4876800" cy="1295400"/>
            </a:xfrm>
          </p:grpSpPr>
          <p:grpSp>
            <p:nvGrpSpPr>
              <p:cNvPr id="11" name="Group 39"/>
              <p:cNvGrpSpPr/>
              <p:nvPr/>
            </p:nvGrpSpPr>
            <p:grpSpPr>
              <a:xfrm>
                <a:off x="51165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60</a:t>
                  </a:r>
                </a:p>
              </p:txBody>
            </p:sp>
            <p:cxnSp>
              <p:nvCxnSpPr>
                <p:cNvPr id="44" name="Straight Arrow Connector 43"/>
                <p:cNvCxnSpPr>
                  <a:stCxn id="41" idx="4"/>
                  <a:endCxn id="42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45" name="Straight Arrow Connector 44"/>
                <p:cNvCxnSpPr>
                  <a:stCxn id="41" idx="4"/>
                  <a:endCxn id="43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13" name="Group 47"/>
              <p:cNvGrpSpPr/>
              <p:nvPr/>
            </p:nvGrpSpPr>
            <p:grpSpPr>
              <a:xfrm>
                <a:off x="76311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:$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78</a:t>
                  </a:r>
                </a:p>
              </p:txBody>
            </p:sp>
            <p:cxnSp>
              <p:nvCxnSpPr>
                <p:cNvPr id="52" name="Straight Arrow Connector 51"/>
                <p:cNvCxnSpPr>
                  <a:stCxn id="49" idx="4"/>
                  <a:endCxn id="50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53" name="Straight Arrow Connector 52"/>
                <p:cNvCxnSpPr>
                  <a:stCxn id="49" idx="4"/>
                  <a:endCxn id="51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sp>
          <p:nvSpPr>
            <p:cNvPr id="63" name="Oval 62"/>
            <p:cNvSpPr/>
            <p:nvPr/>
          </p:nvSpPr>
          <p:spPr bwMode="auto">
            <a:xfrm>
              <a:off x="4735512" y="3703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646513" y="3385437"/>
              <a:ext cx="1670399" cy="2544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65" name="Straight Arrow Connector 64"/>
            <p:cNvCxnSpPr>
              <a:stCxn id="12" idx="4"/>
              <a:endCxn id="10" idx="0"/>
            </p:cNvCxnSpPr>
            <p:nvPr/>
          </p:nvCxnSpPr>
          <p:spPr bwMode="auto">
            <a:xfrm flipH="1">
              <a:off x="12684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12" idx="4"/>
              <a:endCxn id="33" idx="0"/>
            </p:cNvCxnSpPr>
            <p:nvPr/>
          </p:nvCxnSpPr>
          <p:spPr bwMode="auto">
            <a:xfrm>
              <a:off x="25257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32115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41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73" name="Straight Arrow Connector 72"/>
            <p:cNvCxnSpPr>
              <a:stCxn id="8" idx="4"/>
              <a:endCxn id="49" idx="0"/>
            </p:cNvCxnSpPr>
            <p:nvPr/>
          </p:nvCxnSpPr>
          <p:spPr bwMode="auto">
            <a:xfrm>
              <a:off x="75549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6" name="Straight Arrow Connector 75"/>
            <p:cNvCxnSpPr>
              <a:stCxn id="8" idx="4"/>
              <a:endCxn id="41" idx="0"/>
            </p:cNvCxnSpPr>
            <p:nvPr/>
          </p:nvCxnSpPr>
          <p:spPr bwMode="auto">
            <a:xfrm flipH="1">
              <a:off x="62976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82407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833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81" name="Straight Arrow Connector 80"/>
            <p:cNvCxnSpPr>
              <a:stCxn id="8" idx="1"/>
              <a:endCxn id="63" idx="5"/>
            </p:cNvCxnSpPr>
            <p:nvPr/>
          </p:nvCxnSpPr>
          <p:spPr bwMode="auto">
            <a:xfrm flipH="1" flipV="1">
              <a:off x="5136511" y="3970970"/>
              <a:ext cx="1479020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Straight Arrow Connector 84"/>
            <p:cNvCxnSpPr>
              <a:stCxn id="12" idx="7"/>
              <a:endCxn id="63" idx="3"/>
            </p:cNvCxnSpPr>
            <p:nvPr/>
          </p:nvCxnSpPr>
          <p:spPr bwMode="auto">
            <a:xfrm flipV="1">
              <a:off x="3465093" y="3970970"/>
              <a:ext cx="1339219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0309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401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48320" y="2115614"/>
            <a:ext cx="8778240" cy="360474"/>
          </a:xfrm>
          <a:prstGeom prst="rect">
            <a:avLst/>
          </a:prstGeom>
          <a:noFill/>
        </p:spPr>
        <p:txBody>
          <a:bodyPr wrap="square" lIns="82666" tIns="41334" rIns="82666" bIns="41334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"/>
                <a:cs typeface="Helvetica Neue"/>
              </a:rPr>
              <a:t>Returns: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[&lt;…409X&gt;,33,:£]</a:t>
            </a:r>
            <a:endParaRPr lang="en-US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1005165" y="3302863"/>
            <a:ext cx="2744276" cy="722967"/>
          </a:xfrm>
          <a:custGeom>
            <a:avLst/>
            <a:gdLst>
              <a:gd name="connsiteX0" fmla="*/ 11140 w 3025374"/>
              <a:gd name="connsiteY0" fmla="*/ 362883 h 796937"/>
              <a:gd name="connsiteX1" fmla="*/ 20688 w 3025374"/>
              <a:gd name="connsiteY1" fmla="*/ 429730 h 796937"/>
              <a:gd name="connsiteX2" fmla="*/ 68430 w 3025374"/>
              <a:gd name="connsiteY2" fmla="*/ 477478 h 796937"/>
              <a:gd name="connsiteX3" fmla="*/ 125720 w 3025374"/>
              <a:gd name="connsiteY3" fmla="*/ 534775 h 796937"/>
              <a:gd name="connsiteX4" fmla="*/ 163913 w 3025374"/>
              <a:gd name="connsiteY4" fmla="*/ 582523 h 796937"/>
              <a:gd name="connsiteX5" fmla="*/ 230751 w 3025374"/>
              <a:gd name="connsiteY5" fmla="*/ 649370 h 796937"/>
              <a:gd name="connsiteX6" fmla="*/ 259396 w 3025374"/>
              <a:gd name="connsiteY6" fmla="*/ 678019 h 796937"/>
              <a:gd name="connsiteX7" fmla="*/ 316686 w 3025374"/>
              <a:gd name="connsiteY7" fmla="*/ 725767 h 796937"/>
              <a:gd name="connsiteX8" fmla="*/ 364427 w 3025374"/>
              <a:gd name="connsiteY8" fmla="*/ 735316 h 796937"/>
              <a:gd name="connsiteX9" fmla="*/ 440814 w 3025374"/>
              <a:gd name="connsiteY9" fmla="*/ 754415 h 796937"/>
              <a:gd name="connsiteX10" fmla="*/ 889584 w 3025374"/>
              <a:gd name="connsiteY10" fmla="*/ 783064 h 796937"/>
              <a:gd name="connsiteX11" fmla="*/ 1176033 w 3025374"/>
              <a:gd name="connsiteY11" fmla="*/ 792614 h 796937"/>
              <a:gd name="connsiteX12" fmla="*/ 2560538 w 3025374"/>
              <a:gd name="connsiteY12" fmla="*/ 783064 h 796937"/>
              <a:gd name="connsiteX13" fmla="*/ 2913825 w 3025374"/>
              <a:gd name="connsiteY13" fmla="*/ 763965 h 796937"/>
              <a:gd name="connsiteX14" fmla="*/ 2942470 w 3025374"/>
              <a:gd name="connsiteY14" fmla="*/ 744866 h 796937"/>
              <a:gd name="connsiteX15" fmla="*/ 3009308 w 3025374"/>
              <a:gd name="connsiteY15" fmla="*/ 697118 h 796937"/>
              <a:gd name="connsiteX16" fmla="*/ 2990212 w 3025374"/>
              <a:gd name="connsiteY16" fmla="*/ 563424 h 796937"/>
              <a:gd name="connsiteX17" fmla="*/ 2952018 w 3025374"/>
              <a:gd name="connsiteY17" fmla="*/ 477478 h 796937"/>
              <a:gd name="connsiteX18" fmla="*/ 2932922 w 3025374"/>
              <a:gd name="connsiteY18" fmla="*/ 448829 h 796937"/>
              <a:gd name="connsiteX19" fmla="*/ 2923374 w 3025374"/>
              <a:gd name="connsiteY19" fmla="*/ 420180 h 796937"/>
              <a:gd name="connsiteX20" fmla="*/ 2846987 w 3025374"/>
              <a:gd name="connsiteY20" fmla="*/ 362883 h 796937"/>
              <a:gd name="connsiteX21" fmla="*/ 2780149 w 3025374"/>
              <a:gd name="connsiteY21" fmla="*/ 315135 h 796937"/>
              <a:gd name="connsiteX22" fmla="*/ 2675118 w 3025374"/>
              <a:gd name="connsiteY22" fmla="*/ 248288 h 796937"/>
              <a:gd name="connsiteX23" fmla="*/ 2608279 w 3025374"/>
              <a:gd name="connsiteY23" fmla="*/ 200540 h 796937"/>
              <a:gd name="connsiteX24" fmla="*/ 2560538 w 3025374"/>
              <a:gd name="connsiteY24" fmla="*/ 171892 h 796937"/>
              <a:gd name="connsiteX25" fmla="*/ 2522345 w 3025374"/>
              <a:gd name="connsiteY25" fmla="*/ 143243 h 796937"/>
              <a:gd name="connsiteX26" fmla="*/ 2465055 w 3025374"/>
              <a:gd name="connsiteY26" fmla="*/ 114594 h 796937"/>
              <a:gd name="connsiteX27" fmla="*/ 2350475 w 3025374"/>
              <a:gd name="connsiteY27" fmla="*/ 66847 h 796937"/>
              <a:gd name="connsiteX28" fmla="*/ 2264540 w 3025374"/>
              <a:gd name="connsiteY28" fmla="*/ 19099 h 796937"/>
              <a:gd name="connsiteX29" fmla="*/ 2197702 w 3025374"/>
              <a:gd name="connsiteY29" fmla="*/ 0 h 796937"/>
              <a:gd name="connsiteX30" fmla="*/ 1042357 w 3025374"/>
              <a:gd name="connsiteY30" fmla="*/ 28648 h 796937"/>
              <a:gd name="connsiteX31" fmla="*/ 889584 w 3025374"/>
              <a:gd name="connsiteY31" fmla="*/ 47747 h 796937"/>
              <a:gd name="connsiteX32" fmla="*/ 698618 w 3025374"/>
              <a:gd name="connsiteY32" fmla="*/ 57297 h 796937"/>
              <a:gd name="connsiteX33" fmla="*/ 517200 w 3025374"/>
              <a:gd name="connsiteY33" fmla="*/ 105045 h 796937"/>
              <a:gd name="connsiteX34" fmla="*/ 412169 w 3025374"/>
              <a:gd name="connsiteY34" fmla="*/ 152793 h 796937"/>
              <a:gd name="connsiteX35" fmla="*/ 354879 w 3025374"/>
              <a:gd name="connsiteY35" fmla="*/ 162342 h 796937"/>
              <a:gd name="connsiteX36" fmla="*/ 307137 w 3025374"/>
              <a:gd name="connsiteY36" fmla="*/ 171892 h 796937"/>
              <a:gd name="connsiteX37" fmla="*/ 268944 w 3025374"/>
              <a:gd name="connsiteY37" fmla="*/ 200540 h 796937"/>
              <a:gd name="connsiteX38" fmla="*/ 240299 w 3025374"/>
              <a:gd name="connsiteY38" fmla="*/ 219640 h 796937"/>
              <a:gd name="connsiteX39" fmla="*/ 221203 w 3025374"/>
              <a:gd name="connsiteY39" fmla="*/ 248288 h 796937"/>
              <a:gd name="connsiteX40" fmla="*/ 192558 w 3025374"/>
              <a:gd name="connsiteY40" fmla="*/ 267387 h 796937"/>
              <a:gd name="connsiteX41" fmla="*/ 125720 w 3025374"/>
              <a:gd name="connsiteY41" fmla="*/ 334234 h 796937"/>
              <a:gd name="connsiteX42" fmla="*/ 87526 w 3025374"/>
              <a:gd name="connsiteY42" fmla="*/ 353334 h 796937"/>
              <a:gd name="connsiteX43" fmla="*/ 11140 w 3025374"/>
              <a:gd name="connsiteY43" fmla="*/ 362883 h 7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25374" h="796937">
                <a:moveTo>
                  <a:pt x="11140" y="362883"/>
                </a:moveTo>
                <a:cubicBezTo>
                  <a:pt x="0" y="375616"/>
                  <a:pt x="14221" y="408171"/>
                  <a:pt x="20688" y="429730"/>
                </a:cubicBezTo>
                <a:cubicBezTo>
                  <a:pt x="30526" y="462527"/>
                  <a:pt x="45859" y="457413"/>
                  <a:pt x="68430" y="477478"/>
                </a:cubicBezTo>
                <a:cubicBezTo>
                  <a:pt x="88615" y="495423"/>
                  <a:pt x="108849" y="513684"/>
                  <a:pt x="125720" y="534775"/>
                </a:cubicBezTo>
                <a:cubicBezTo>
                  <a:pt x="138451" y="550691"/>
                  <a:pt x="150142" y="567498"/>
                  <a:pt x="163913" y="582523"/>
                </a:cubicBezTo>
                <a:cubicBezTo>
                  <a:pt x="185203" y="605752"/>
                  <a:pt x="208472" y="627088"/>
                  <a:pt x="230751" y="649370"/>
                </a:cubicBezTo>
                <a:lnTo>
                  <a:pt x="259396" y="678019"/>
                </a:lnTo>
                <a:cubicBezTo>
                  <a:pt x="274253" y="692878"/>
                  <a:pt x="295419" y="717791"/>
                  <a:pt x="316686" y="725767"/>
                </a:cubicBezTo>
                <a:cubicBezTo>
                  <a:pt x="331881" y="731466"/>
                  <a:pt x="348614" y="731666"/>
                  <a:pt x="364427" y="735316"/>
                </a:cubicBezTo>
                <a:cubicBezTo>
                  <a:pt x="390001" y="741218"/>
                  <a:pt x="415352" y="748049"/>
                  <a:pt x="440814" y="754415"/>
                </a:cubicBezTo>
                <a:cubicBezTo>
                  <a:pt x="610879" y="796937"/>
                  <a:pt x="476787" y="766097"/>
                  <a:pt x="889584" y="783064"/>
                </a:cubicBezTo>
                <a:lnTo>
                  <a:pt x="1176033" y="792614"/>
                </a:lnTo>
                <a:lnTo>
                  <a:pt x="2560538" y="783064"/>
                </a:lnTo>
                <a:cubicBezTo>
                  <a:pt x="2678456" y="781120"/>
                  <a:pt x="2796476" y="775701"/>
                  <a:pt x="2913825" y="763965"/>
                </a:cubicBezTo>
                <a:cubicBezTo>
                  <a:pt x="2925244" y="762823"/>
                  <a:pt x="2933132" y="751537"/>
                  <a:pt x="2942470" y="744866"/>
                </a:cubicBezTo>
                <a:cubicBezTo>
                  <a:pt x="3025374" y="685641"/>
                  <a:pt x="2941801" y="742128"/>
                  <a:pt x="3009308" y="697118"/>
                </a:cubicBezTo>
                <a:cubicBezTo>
                  <a:pt x="3002943" y="652553"/>
                  <a:pt x="2999485" y="607476"/>
                  <a:pt x="2990212" y="563424"/>
                </a:cubicBezTo>
                <a:cubicBezTo>
                  <a:pt x="2986801" y="547222"/>
                  <a:pt x="2961364" y="493835"/>
                  <a:pt x="2952018" y="477478"/>
                </a:cubicBezTo>
                <a:cubicBezTo>
                  <a:pt x="2946325" y="467513"/>
                  <a:pt x="2938054" y="459094"/>
                  <a:pt x="2932922" y="448829"/>
                </a:cubicBezTo>
                <a:cubicBezTo>
                  <a:pt x="2928421" y="439825"/>
                  <a:pt x="2929924" y="427823"/>
                  <a:pt x="2923374" y="420180"/>
                </a:cubicBezTo>
                <a:cubicBezTo>
                  <a:pt x="2908254" y="402538"/>
                  <a:pt x="2869174" y="377676"/>
                  <a:pt x="2846987" y="362883"/>
                </a:cubicBezTo>
                <a:cubicBezTo>
                  <a:pt x="2811605" y="309804"/>
                  <a:pt x="2848668" y="353682"/>
                  <a:pt x="2780149" y="315135"/>
                </a:cubicBezTo>
                <a:cubicBezTo>
                  <a:pt x="2743980" y="294787"/>
                  <a:pt x="2709646" y="271310"/>
                  <a:pt x="2675118" y="248288"/>
                </a:cubicBezTo>
                <a:cubicBezTo>
                  <a:pt x="2652337" y="233099"/>
                  <a:pt x="2631060" y="215729"/>
                  <a:pt x="2608279" y="200540"/>
                </a:cubicBezTo>
                <a:cubicBezTo>
                  <a:pt x="2592838" y="190244"/>
                  <a:pt x="2575979" y="182188"/>
                  <a:pt x="2560538" y="171892"/>
                </a:cubicBezTo>
                <a:cubicBezTo>
                  <a:pt x="2547297" y="163063"/>
                  <a:pt x="2535991" y="151432"/>
                  <a:pt x="2522345" y="143243"/>
                </a:cubicBezTo>
                <a:cubicBezTo>
                  <a:pt x="2504037" y="132257"/>
                  <a:pt x="2484566" y="123266"/>
                  <a:pt x="2465055" y="114594"/>
                </a:cubicBezTo>
                <a:cubicBezTo>
                  <a:pt x="2427245" y="97788"/>
                  <a:pt x="2385954" y="88138"/>
                  <a:pt x="2350475" y="66847"/>
                </a:cubicBezTo>
                <a:cubicBezTo>
                  <a:pt x="2331739" y="55604"/>
                  <a:pt x="2287726" y="27531"/>
                  <a:pt x="2264540" y="19099"/>
                </a:cubicBezTo>
                <a:cubicBezTo>
                  <a:pt x="2242764" y="11180"/>
                  <a:pt x="2219981" y="6366"/>
                  <a:pt x="2197702" y="0"/>
                </a:cubicBezTo>
                <a:cubicBezTo>
                  <a:pt x="1823595" y="5756"/>
                  <a:pt x="1417611" y="7798"/>
                  <a:pt x="1042357" y="28648"/>
                </a:cubicBezTo>
                <a:cubicBezTo>
                  <a:pt x="991115" y="31495"/>
                  <a:pt x="940727" y="43484"/>
                  <a:pt x="889584" y="47747"/>
                </a:cubicBezTo>
                <a:cubicBezTo>
                  <a:pt x="826069" y="53041"/>
                  <a:pt x="762273" y="54114"/>
                  <a:pt x="698618" y="57297"/>
                </a:cubicBezTo>
                <a:cubicBezTo>
                  <a:pt x="638145" y="73213"/>
                  <a:pt x="574126" y="79166"/>
                  <a:pt x="517200" y="105045"/>
                </a:cubicBezTo>
                <a:cubicBezTo>
                  <a:pt x="482190" y="120961"/>
                  <a:pt x="448434" y="139992"/>
                  <a:pt x="412169" y="152793"/>
                </a:cubicBezTo>
                <a:cubicBezTo>
                  <a:pt x="393913" y="159237"/>
                  <a:pt x="373927" y="158878"/>
                  <a:pt x="354879" y="162342"/>
                </a:cubicBezTo>
                <a:cubicBezTo>
                  <a:pt x="338912" y="165246"/>
                  <a:pt x="323051" y="168709"/>
                  <a:pt x="307137" y="171892"/>
                </a:cubicBezTo>
                <a:cubicBezTo>
                  <a:pt x="294406" y="181441"/>
                  <a:pt x="281893" y="191289"/>
                  <a:pt x="268944" y="200540"/>
                </a:cubicBezTo>
                <a:cubicBezTo>
                  <a:pt x="259606" y="207211"/>
                  <a:pt x="248413" y="211524"/>
                  <a:pt x="240299" y="219640"/>
                </a:cubicBezTo>
                <a:cubicBezTo>
                  <a:pt x="232185" y="227756"/>
                  <a:pt x="229318" y="240172"/>
                  <a:pt x="221203" y="248288"/>
                </a:cubicBezTo>
                <a:cubicBezTo>
                  <a:pt x="213089" y="256403"/>
                  <a:pt x="201088" y="259709"/>
                  <a:pt x="192558" y="267387"/>
                </a:cubicBezTo>
                <a:cubicBezTo>
                  <a:pt x="169138" y="288468"/>
                  <a:pt x="153902" y="320141"/>
                  <a:pt x="125720" y="334234"/>
                </a:cubicBezTo>
                <a:cubicBezTo>
                  <a:pt x="112989" y="340601"/>
                  <a:pt x="99732" y="346010"/>
                  <a:pt x="87526" y="353334"/>
                </a:cubicBezTo>
                <a:cubicBezTo>
                  <a:pt x="67846" y="365144"/>
                  <a:pt x="22280" y="350150"/>
                  <a:pt x="11140" y="362883"/>
                </a:cubicBez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66" tIns="41334" rIns="82666" bIns="41334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375792" y="5332884"/>
            <a:ext cx="622080" cy="503383"/>
          </a:xfrm>
          <a:custGeom>
            <a:avLst/>
            <a:gdLst>
              <a:gd name="connsiteX0" fmla="*/ 192562 w 794105"/>
              <a:gd name="connsiteY0" fmla="*/ 0 h 642517"/>
              <a:gd name="connsiteX1" fmla="*/ 68434 w 794105"/>
              <a:gd name="connsiteY1" fmla="*/ 66847 h 642517"/>
              <a:gd name="connsiteX2" fmla="*/ 49337 w 794105"/>
              <a:gd name="connsiteY2" fmla="*/ 124144 h 642517"/>
              <a:gd name="connsiteX3" fmla="*/ 30241 w 794105"/>
              <a:gd name="connsiteY3" fmla="*/ 162342 h 642517"/>
              <a:gd name="connsiteX4" fmla="*/ 1596 w 794105"/>
              <a:gd name="connsiteY4" fmla="*/ 257838 h 642517"/>
              <a:gd name="connsiteX5" fmla="*/ 20693 w 794105"/>
              <a:gd name="connsiteY5" fmla="*/ 429730 h 642517"/>
              <a:gd name="connsiteX6" fmla="*/ 97079 w 794105"/>
              <a:gd name="connsiteY6" fmla="*/ 506127 h 642517"/>
              <a:gd name="connsiteX7" fmla="*/ 144821 w 794105"/>
              <a:gd name="connsiteY7" fmla="*/ 534775 h 642517"/>
              <a:gd name="connsiteX8" fmla="*/ 183014 w 794105"/>
              <a:gd name="connsiteY8" fmla="*/ 544325 h 642517"/>
              <a:gd name="connsiteX9" fmla="*/ 268948 w 794105"/>
              <a:gd name="connsiteY9" fmla="*/ 572974 h 642517"/>
              <a:gd name="connsiteX10" fmla="*/ 335787 w 794105"/>
              <a:gd name="connsiteY10" fmla="*/ 601622 h 642517"/>
              <a:gd name="connsiteX11" fmla="*/ 373980 w 794105"/>
              <a:gd name="connsiteY11" fmla="*/ 620721 h 642517"/>
              <a:gd name="connsiteX12" fmla="*/ 469463 w 794105"/>
              <a:gd name="connsiteY12" fmla="*/ 639821 h 642517"/>
              <a:gd name="connsiteX13" fmla="*/ 765460 w 794105"/>
              <a:gd name="connsiteY13" fmla="*/ 630271 h 642517"/>
              <a:gd name="connsiteX14" fmla="*/ 775009 w 794105"/>
              <a:gd name="connsiteY14" fmla="*/ 601622 h 642517"/>
              <a:gd name="connsiteX15" fmla="*/ 794105 w 794105"/>
              <a:gd name="connsiteY15" fmla="*/ 572974 h 642517"/>
              <a:gd name="connsiteX16" fmla="*/ 784557 w 794105"/>
              <a:gd name="connsiteY16" fmla="*/ 458379 h 642517"/>
              <a:gd name="connsiteX17" fmla="*/ 775009 w 794105"/>
              <a:gd name="connsiteY17" fmla="*/ 429730 h 642517"/>
              <a:gd name="connsiteX18" fmla="*/ 755912 w 794105"/>
              <a:gd name="connsiteY18" fmla="*/ 353334 h 642517"/>
              <a:gd name="connsiteX19" fmla="*/ 736816 w 794105"/>
              <a:gd name="connsiteY19" fmla="*/ 296036 h 642517"/>
              <a:gd name="connsiteX20" fmla="*/ 689074 w 794105"/>
              <a:gd name="connsiteY20" fmla="*/ 181441 h 642517"/>
              <a:gd name="connsiteX21" fmla="*/ 669977 w 794105"/>
              <a:gd name="connsiteY21" fmla="*/ 143243 h 642517"/>
              <a:gd name="connsiteX22" fmla="*/ 631784 w 794105"/>
              <a:gd name="connsiteY22" fmla="*/ 114594 h 642517"/>
              <a:gd name="connsiteX23" fmla="*/ 612688 w 794105"/>
              <a:gd name="connsiteY23" fmla="*/ 76396 h 642517"/>
              <a:gd name="connsiteX24" fmla="*/ 603139 w 794105"/>
              <a:gd name="connsiteY24" fmla="*/ 47747 h 642517"/>
              <a:gd name="connsiteX25" fmla="*/ 536301 w 794105"/>
              <a:gd name="connsiteY25" fmla="*/ 9549 h 642517"/>
              <a:gd name="connsiteX26" fmla="*/ 106627 w 794105"/>
              <a:gd name="connsiteY26" fmla="*/ 9549 h 64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94105" h="642517">
                <a:moveTo>
                  <a:pt x="192562" y="0"/>
                </a:moveTo>
                <a:cubicBezTo>
                  <a:pt x="89545" y="34342"/>
                  <a:pt x="127976" y="7295"/>
                  <a:pt x="68434" y="66847"/>
                </a:cubicBezTo>
                <a:cubicBezTo>
                  <a:pt x="62068" y="85946"/>
                  <a:pt x="58339" y="106137"/>
                  <a:pt x="49337" y="124144"/>
                </a:cubicBezTo>
                <a:cubicBezTo>
                  <a:pt x="42972" y="136877"/>
                  <a:pt x="35527" y="149125"/>
                  <a:pt x="30241" y="162342"/>
                </a:cubicBezTo>
                <a:cubicBezTo>
                  <a:pt x="14742" y="201095"/>
                  <a:pt x="10975" y="220315"/>
                  <a:pt x="1596" y="257838"/>
                </a:cubicBezTo>
                <a:cubicBezTo>
                  <a:pt x="7962" y="315135"/>
                  <a:pt x="0" y="375922"/>
                  <a:pt x="20693" y="429730"/>
                </a:cubicBezTo>
                <a:cubicBezTo>
                  <a:pt x="33619" y="463342"/>
                  <a:pt x="66200" y="487598"/>
                  <a:pt x="97079" y="506127"/>
                </a:cubicBezTo>
                <a:cubicBezTo>
                  <a:pt x="112993" y="515676"/>
                  <a:pt x="127862" y="527237"/>
                  <a:pt x="144821" y="534775"/>
                </a:cubicBezTo>
                <a:cubicBezTo>
                  <a:pt x="156813" y="540105"/>
                  <a:pt x="170472" y="540465"/>
                  <a:pt x="183014" y="544325"/>
                </a:cubicBezTo>
                <a:cubicBezTo>
                  <a:pt x="211873" y="553206"/>
                  <a:pt x="240676" y="562371"/>
                  <a:pt x="268948" y="572974"/>
                </a:cubicBezTo>
                <a:cubicBezTo>
                  <a:pt x="291644" y="581486"/>
                  <a:pt x="313720" y="591591"/>
                  <a:pt x="335787" y="601622"/>
                </a:cubicBezTo>
                <a:cubicBezTo>
                  <a:pt x="348745" y="607513"/>
                  <a:pt x="360294" y="616810"/>
                  <a:pt x="373980" y="620721"/>
                </a:cubicBezTo>
                <a:cubicBezTo>
                  <a:pt x="405189" y="629639"/>
                  <a:pt x="437635" y="633454"/>
                  <a:pt x="469463" y="639821"/>
                </a:cubicBezTo>
                <a:cubicBezTo>
                  <a:pt x="568129" y="636638"/>
                  <a:pt x="667506" y="642517"/>
                  <a:pt x="765460" y="630271"/>
                </a:cubicBezTo>
                <a:cubicBezTo>
                  <a:pt x="775448" y="629022"/>
                  <a:pt x="770508" y="610626"/>
                  <a:pt x="775009" y="601622"/>
                </a:cubicBezTo>
                <a:cubicBezTo>
                  <a:pt x="780141" y="591357"/>
                  <a:pt x="787740" y="582523"/>
                  <a:pt x="794105" y="572974"/>
                </a:cubicBezTo>
                <a:cubicBezTo>
                  <a:pt x="790922" y="534776"/>
                  <a:pt x="789622" y="496374"/>
                  <a:pt x="784557" y="458379"/>
                </a:cubicBezTo>
                <a:cubicBezTo>
                  <a:pt x="783227" y="448401"/>
                  <a:pt x="777657" y="439441"/>
                  <a:pt x="775009" y="429730"/>
                </a:cubicBezTo>
                <a:cubicBezTo>
                  <a:pt x="768103" y="404406"/>
                  <a:pt x="763122" y="378573"/>
                  <a:pt x="755912" y="353334"/>
                </a:cubicBezTo>
                <a:cubicBezTo>
                  <a:pt x="750382" y="333976"/>
                  <a:pt x="741699" y="315567"/>
                  <a:pt x="736816" y="296036"/>
                </a:cubicBezTo>
                <a:cubicBezTo>
                  <a:pt x="720362" y="230218"/>
                  <a:pt x="733135" y="269575"/>
                  <a:pt x="689074" y="181441"/>
                </a:cubicBezTo>
                <a:cubicBezTo>
                  <a:pt x="682708" y="168708"/>
                  <a:pt x="681365" y="151785"/>
                  <a:pt x="669977" y="143243"/>
                </a:cubicBezTo>
                <a:lnTo>
                  <a:pt x="631784" y="114594"/>
                </a:lnTo>
                <a:cubicBezTo>
                  <a:pt x="625419" y="101861"/>
                  <a:pt x="618295" y="89480"/>
                  <a:pt x="612688" y="76396"/>
                </a:cubicBezTo>
                <a:cubicBezTo>
                  <a:pt x="608723" y="67144"/>
                  <a:pt x="609427" y="55608"/>
                  <a:pt x="603139" y="47747"/>
                </a:cubicBezTo>
                <a:cubicBezTo>
                  <a:pt x="597019" y="40097"/>
                  <a:pt x="542130" y="9787"/>
                  <a:pt x="536301" y="9549"/>
                </a:cubicBezTo>
                <a:cubicBezTo>
                  <a:pt x="393196" y="3707"/>
                  <a:pt x="249852" y="9549"/>
                  <a:pt x="106627" y="954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66" tIns="41334" rIns="82666" bIns="41334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1449897" y="5375622"/>
            <a:ext cx="611793" cy="417908"/>
          </a:xfrm>
          <a:custGeom>
            <a:avLst/>
            <a:gdLst>
              <a:gd name="connsiteX0" fmla="*/ 85935 w 782961"/>
              <a:gd name="connsiteY0" fmla="*/ 47748 h 534775"/>
              <a:gd name="connsiteX1" fmla="*/ 57290 w 782961"/>
              <a:gd name="connsiteY1" fmla="*/ 57297 h 534775"/>
              <a:gd name="connsiteX2" fmla="*/ 19096 w 782961"/>
              <a:gd name="connsiteY2" fmla="*/ 114594 h 534775"/>
              <a:gd name="connsiteX3" fmla="*/ 0 w 782961"/>
              <a:gd name="connsiteY3" fmla="*/ 133694 h 534775"/>
              <a:gd name="connsiteX4" fmla="*/ 9548 w 782961"/>
              <a:gd name="connsiteY4" fmla="*/ 334234 h 534775"/>
              <a:gd name="connsiteX5" fmla="*/ 28645 w 782961"/>
              <a:gd name="connsiteY5" fmla="*/ 401081 h 534775"/>
              <a:gd name="connsiteX6" fmla="*/ 85935 w 782961"/>
              <a:gd name="connsiteY6" fmla="*/ 458379 h 534775"/>
              <a:gd name="connsiteX7" fmla="*/ 133676 w 782961"/>
              <a:gd name="connsiteY7" fmla="*/ 487028 h 534775"/>
              <a:gd name="connsiteX8" fmla="*/ 200514 w 782961"/>
              <a:gd name="connsiteY8" fmla="*/ 525226 h 534775"/>
              <a:gd name="connsiteX9" fmla="*/ 238707 w 782961"/>
              <a:gd name="connsiteY9" fmla="*/ 534775 h 534775"/>
              <a:gd name="connsiteX10" fmla="*/ 725671 w 782961"/>
              <a:gd name="connsiteY10" fmla="*/ 515676 h 534775"/>
              <a:gd name="connsiteX11" fmla="*/ 754316 w 782961"/>
              <a:gd name="connsiteY11" fmla="*/ 506127 h 534775"/>
              <a:gd name="connsiteX12" fmla="*/ 763864 w 782961"/>
              <a:gd name="connsiteY12" fmla="*/ 477478 h 534775"/>
              <a:gd name="connsiteX13" fmla="*/ 782961 w 782961"/>
              <a:gd name="connsiteY13" fmla="*/ 448829 h 534775"/>
              <a:gd name="connsiteX14" fmla="*/ 763864 w 782961"/>
              <a:gd name="connsiteY14" fmla="*/ 229189 h 534775"/>
              <a:gd name="connsiteX15" fmla="*/ 735219 w 782961"/>
              <a:gd name="connsiteY15" fmla="*/ 171892 h 534775"/>
              <a:gd name="connsiteX16" fmla="*/ 649285 w 782961"/>
              <a:gd name="connsiteY16" fmla="*/ 105045 h 534775"/>
              <a:gd name="connsiteX17" fmla="*/ 563350 w 782961"/>
              <a:gd name="connsiteY17" fmla="*/ 47748 h 534775"/>
              <a:gd name="connsiteX18" fmla="*/ 496512 w 782961"/>
              <a:gd name="connsiteY18" fmla="*/ 9549 h 534775"/>
              <a:gd name="connsiteX19" fmla="*/ 448770 w 782961"/>
              <a:gd name="connsiteY19" fmla="*/ 0 h 534775"/>
              <a:gd name="connsiteX20" fmla="*/ 210063 w 782961"/>
              <a:gd name="connsiteY20" fmla="*/ 9549 h 534775"/>
              <a:gd name="connsiteX21" fmla="*/ 105031 w 782961"/>
              <a:gd name="connsiteY21" fmla="*/ 38198 h 534775"/>
              <a:gd name="connsiteX22" fmla="*/ 9548 w 782961"/>
              <a:gd name="connsiteY22" fmla="*/ 57297 h 5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82961" h="534775">
                <a:moveTo>
                  <a:pt x="85935" y="47748"/>
                </a:moveTo>
                <a:cubicBezTo>
                  <a:pt x="76387" y="50931"/>
                  <a:pt x="64407" y="50180"/>
                  <a:pt x="57290" y="57297"/>
                </a:cubicBezTo>
                <a:cubicBezTo>
                  <a:pt x="41060" y="73528"/>
                  <a:pt x="32867" y="96230"/>
                  <a:pt x="19096" y="114594"/>
                </a:cubicBezTo>
                <a:cubicBezTo>
                  <a:pt x="13695" y="121797"/>
                  <a:pt x="6365" y="127327"/>
                  <a:pt x="0" y="133694"/>
                </a:cubicBezTo>
                <a:cubicBezTo>
                  <a:pt x="3183" y="200541"/>
                  <a:pt x="2419" y="267692"/>
                  <a:pt x="9548" y="334234"/>
                </a:cubicBezTo>
                <a:cubicBezTo>
                  <a:pt x="12016" y="357276"/>
                  <a:pt x="20040" y="379564"/>
                  <a:pt x="28645" y="401081"/>
                </a:cubicBezTo>
                <a:cubicBezTo>
                  <a:pt x="39785" y="428936"/>
                  <a:pt x="61833" y="442309"/>
                  <a:pt x="85935" y="458379"/>
                </a:cubicBezTo>
                <a:cubicBezTo>
                  <a:pt x="101376" y="468675"/>
                  <a:pt x="117939" y="477191"/>
                  <a:pt x="133676" y="487028"/>
                </a:cubicBezTo>
                <a:cubicBezTo>
                  <a:pt x="161376" y="504343"/>
                  <a:pt x="167919" y="513001"/>
                  <a:pt x="200514" y="525226"/>
                </a:cubicBezTo>
                <a:cubicBezTo>
                  <a:pt x="212801" y="529834"/>
                  <a:pt x="225976" y="531592"/>
                  <a:pt x="238707" y="534775"/>
                </a:cubicBezTo>
                <a:lnTo>
                  <a:pt x="725671" y="515676"/>
                </a:lnTo>
                <a:cubicBezTo>
                  <a:pt x="735720" y="515118"/>
                  <a:pt x="747200" y="513244"/>
                  <a:pt x="754316" y="506127"/>
                </a:cubicBezTo>
                <a:cubicBezTo>
                  <a:pt x="761433" y="499009"/>
                  <a:pt x="759363" y="486482"/>
                  <a:pt x="763864" y="477478"/>
                </a:cubicBezTo>
                <a:cubicBezTo>
                  <a:pt x="768996" y="467213"/>
                  <a:pt x="776595" y="458379"/>
                  <a:pt x="782961" y="448829"/>
                </a:cubicBezTo>
                <a:cubicBezTo>
                  <a:pt x="776595" y="375616"/>
                  <a:pt x="772287" y="302194"/>
                  <a:pt x="763864" y="229189"/>
                </a:cubicBezTo>
                <a:cubicBezTo>
                  <a:pt x="761961" y="212695"/>
                  <a:pt x="747045" y="182644"/>
                  <a:pt x="735219" y="171892"/>
                </a:cubicBezTo>
                <a:cubicBezTo>
                  <a:pt x="708368" y="147478"/>
                  <a:pt x="677622" y="127718"/>
                  <a:pt x="649285" y="105045"/>
                </a:cubicBezTo>
                <a:cubicBezTo>
                  <a:pt x="579620" y="49305"/>
                  <a:pt x="617459" y="65786"/>
                  <a:pt x="563350" y="47748"/>
                </a:cubicBezTo>
                <a:cubicBezTo>
                  <a:pt x="542396" y="33776"/>
                  <a:pt x="520742" y="17627"/>
                  <a:pt x="496512" y="9549"/>
                </a:cubicBezTo>
                <a:cubicBezTo>
                  <a:pt x="481116" y="4416"/>
                  <a:pt x="464684" y="3183"/>
                  <a:pt x="448770" y="0"/>
                </a:cubicBezTo>
                <a:cubicBezTo>
                  <a:pt x="369201" y="3183"/>
                  <a:pt x="289519" y="4251"/>
                  <a:pt x="210063" y="9549"/>
                </a:cubicBezTo>
                <a:cubicBezTo>
                  <a:pt x="165026" y="12552"/>
                  <a:pt x="149879" y="26984"/>
                  <a:pt x="105031" y="38198"/>
                </a:cubicBezTo>
                <a:cubicBezTo>
                  <a:pt x="22469" y="58841"/>
                  <a:pt x="54891" y="57297"/>
                  <a:pt x="9548" y="5729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66" tIns="41334" rIns="82666" bIns="41334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SPARQL: un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1"/>
            <a:ext cx="8262000" cy="44631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78434" y="1332333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# note: not ?x!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{?isbn a:price ?x. ?x rdf:value ?price. ?x p:currency ?currency.}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8320" y="2115614"/>
            <a:ext cx="8778240" cy="360474"/>
          </a:xfrm>
          <a:prstGeom prst="rect">
            <a:avLst/>
          </a:prstGeom>
          <a:noFill/>
        </p:spPr>
        <p:txBody>
          <a:bodyPr wrap="square" lIns="82666" tIns="41334" rIns="82666" bIns="41334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"/>
                <a:cs typeface="Helvetica Neue"/>
              </a:rPr>
              <a:t>Returns: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[&lt;…409X&gt;,33,:£]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,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[&lt;…409X&gt;,50,:€]</a:t>
            </a:r>
            <a:endParaRPr lang="en-US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8320" y="2682090"/>
            <a:ext cx="8985600" cy="3265568"/>
            <a:chOff x="88449" y="2686462"/>
            <a:chExt cx="8985600" cy="3265568"/>
          </a:xfrm>
        </p:grpSpPr>
        <p:grpSp>
          <p:nvGrpSpPr>
            <p:cNvPr id="2" name="Group 91"/>
            <p:cNvGrpSpPr/>
            <p:nvPr/>
          </p:nvGrpSpPr>
          <p:grpSpPr>
            <a:xfrm>
              <a:off x="88449" y="2686462"/>
              <a:ext cx="8985600" cy="3122882"/>
              <a:chOff x="87312" y="3385437"/>
              <a:chExt cx="9906000" cy="3442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21312" y="339788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226426" y="4506339"/>
                <a:ext cx="2656972" cy="357805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http://…isbn/2020386682</a:t>
                </a:r>
              </a:p>
            </p:txBody>
          </p:sp>
          <p:cxnSp>
            <p:nvCxnSpPr>
              <p:cNvPr id="9" name="Straight Arrow Connector 8"/>
              <p:cNvCxnSpPr>
                <a:stCxn id="63" idx="7"/>
                <a:endCxn id="64" idx="1"/>
              </p:cNvCxnSpPr>
              <p:nvPr/>
            </p:nvCxnSpPr>
            <p:spPr bwMode="auto">
              <a:xfrm flipV="1">
                <a:off x="5136511" y="3512662"/>
                <a:ext cx="1510001" cy="2368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" name="Oval 11"/>
              <p:cNvSpPr/>
              <p:nvPr/>
            </p:nvSpPr>
            <p:spPr bwMode="auto">
              <a:xfrm>
                <a:off x="1197226" y="4506339"/>
                <a:ext cx="2656972" cy="3578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http://…isbn/000651409X</a:t>
                </a:r>
              </a:p>
            </p:txBody>
          </p:sp>
          <p:grpSp>
            <p:nvGrpSpPr>
              <p:cNvPr id="3" name="Group 55"/>
              <p:cNvGrpSpPr/>
              <p:nvPr/>
            </p:nvGrpSpPr>
            <p:grpSpPr>
              <a:xfrm>
                <a:off x="87312" y="5532437"/>
                <a:ext cx="4876800" cy="1295400"/>
                <a:chOff x="87312" y="5532437"/>
                <a:chExt cx="4876800" cy="1295400"/>
              </a:xfrm>
            </p:grpSpPr>
            <p:grpSp>
              <p:nvGrpSpPr>
                <p:cNvPr id="4" name="Group 30"/>
                <p:cNvGrpSpPr/>
                <p:nvPr/>
              </p:nvGrpSpPr>
              <p:grpSpPr>
                <a:xfrm>
                  <a:off x="873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:£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33</a:t>
                    </a:r>
                  </a:p>
                </p:txBody>
              </p:sp>
              <p:cxnSp>
                <p:nvCxnSpPr>
                  <p:cNvPr id="21" name="Straight Arrow Connector 20"/>
                  <p:cNvCxnSpPr>
                    <a:stCxn id="10" idx="4"/>
                    <a:endCxn id="17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24" name="Straight Arrow Connector 23"/>
                  <p:cNvCxnSpPr>
                    <a:stCxn id="10" idx="4"/>
                    <a:endCxn id="19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5" name="Group 31"/>
                <p:cNvGrpSpPr/>
                <p:nvPr/>
              </p:nvGrpSpPr>
              <p:grpSpPr>
                <a:xfrm>
                  <a:off x="26019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50</a:t>
                    </a:r>
                  </a:p>
                </p:txBody>
              </p:sp>
              <p:cxnSp>
                <p:nvCxnSpPr>
                  <p:cNvPr id="36" name="Straight Arrow Connector 35"/>
                  <p:cNvCxnSpPr>
                    <a:stCxn id="33" idx="4"/>
                    <a:endCxn id="34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37" name="Straight Arrow Connector 36"/>
                  <p:cNvCxnSpPr>
                    <a:stCxn id="33" idx="4"/>
                    <a:endCxn id="35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grpSp>
            <p:nvGrpSpPr>
              <p:cNvPr id="6" name="Group 56"/>
              <p:cNvGrpSpPr/>
              <p:nvPr/>
            </p:nvGrpSpPr>
            <p:grpSpPr>
              <a:xfrm>
                <a:off x="5116512" y="5532437"/>
                <a:ext cx="4876800" cy="1295400"/>
                <a:chOff x="5116512" y="5532437"/>
                <a:chExt cx="4876800" cy="1295400"/>
              </a:xfrm>
            </p:grpSpPr>
            <p:grpSp>
              <p:nvGrpSpPr>
                <p:cNvPr id="11" name="Group 39"/>
                <p:cNvGrpSpPr/>
                <p:nvPr/>
              </p:nvGrpSpPr>
              <p:grpSpPr>
                <a:xfrm>
                  <a:off x="51165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41" name="Oval 40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60</a:t>
                    </a:r>
                  </a:p>
                </p:txBody>
              </p:sp>
              <p:cxnSp>
                <p:nvCxnSpPr>
                  <p:cNvPr id="44" name="Straight Arrow Connector 43"/>
                  <p:cNvCxnSpPr>
                    <a:stCxn id="41" idx="4"/>
                    <a:endCxn id="42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45" name="Straight Arrow Connector 44"/>
                  <p:cNvCxnSpPr>
                    <a:stCxn id="41" idx="4"/>
                    <a:endCxn id="43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13" name="Group 47"/>
                <p:cNvGrpSpPr/>
                <p:nvPr/>
              </p:nvGrpSpPr>
              <p:grpSpPr>
                <a:xfrm>
                  <a:off x="76311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:$</a:t>
                    </a: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78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49" idx="4"/>
                    <a:endCxn id="50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53" name="Straight Arrow Connector 52"/>
                  <p:cNvCxnSpPr>
                    <a:stCxn id="49" idx="4"/>
                    <a:endCxn id="51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sp>
            <p:nvSpPr>
              <p:cNvPr id="63" name="Oval 62"/>
              <p:cNvSpPr/>
              <p:nvPr/>
            </p:nvSpPr>
            <p:spPr bwMode="auto">
              <a:xfrm>
                <a:off x="4735512" y="3703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646513" y="3385437"/>
                <a:ext cx="1670399" cy="2544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cxnSp>
            <p:nvCxnSpPr>
              <p:cNvPr id="65" name="Straight Arrow Connector 64"/>
              <p:cNvCxnSpPr>
                <a:stCxn id="12" idx="4"/>
                <a:endCxn id="10" idx="0"/>
              </p:cNvCxnSpPr>
              <p:nvPr/>
            </p:nvCxnSpPr>
            <p:spPr bwMode="auto">
              <a:xfrm flipH="1">
                <a:off x="1268412" y="4864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68" name="Straight Arrow Connector 67"/>
              <p:cNvCxnSpPr>
                <a:stCxn id="12" idx="4"/>
                <a:endCxn id="33" idx="0"/>
              </p:cNvCxnSpPr>
              <p:nvPr/>
            </p:nvCxnSpPr>
            <p:spPr bwMode="auto">
              <a:xfrm>
                <a:off x="2525712" y="4864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71" name="TextBox 70"/>
              <p:cNvSpPr txBox="1"/>
              <p:nvPr/>
            </p:nvSpPr>
            <p:spPr>
              <a:xfrm>
                <a:off x="32115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1541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73" name="Straight Arrow Connector 72"/>
              <p:cNvCxnSpPr>
                <a:stCxn id="8" idx="4"/>
                <a:endCxn id="49" idx="0"/>
              </p:cNvCxnSpPr>
              <p:nvPr/>
            </p:nvCxnSpPr>
            <p:spPr bwMode="auto">
              <a:xfrm>
                <a:off x="7554912" y="4864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76" name="Straight Arrow Connector 75"/>
              <p:cNvCxnSpPr>
                <a:stCxn id="8" idx="4"/>
                <a:endCxn id="41" idx="0"/>
              </p:cNvCxnSpPr>
              <p:nvPr/>
            </p:nvCxnSpPr>
            <p:spPr bwMode="auto">
              <a:xfrm flipH="1">
                <a:off x="6297612" y="4864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79" name="TextBox 78"/>
              <p:cNvSpPr txBox="1"/>
              <p:nvPr/>
            </p:nvSpPr>
            <p:spPr>
              <a:xfrm>
                <a:off x="82407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1833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81" name="Straight Arrow Connector 80"/>
              <p:cNvCxnSpPr>
                <a:stCxn id="8" idx="1"/>
                <a:endCxn id="63" idx="5"/>
              </p:cNvCxnSpPr>
              <p:nvPr/>
            </p:nvCxnSpPr>
            <p:spPr bwMode="auto">
              <a:xfrm flipH="1" flipV="1">
                <a:off x="5136511" y="3970970"/>
                <a:ext cx="1479020" cy="5877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85" name="Straight Arrow Connector 84"/>
              <p:cNvCxnSpPr>
                <a:stCxn id="12" idx="7"/>
                <a:endCxn id="63" idx="3"/>
              </p:cNvCxnSpPr>
              <p:nvPr/>
            </p:nvCxnSpPr>
            <p:spPr bwMode="auto">
              <a:xfrm flipV="1">
                <a:off x="3465093" y="3970970"/>
                <a:ext cx="1339219" cy="5877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88" name="TextBox 87"/>
              <p:cNvSpPr txBox="1"/>
              <p:nvPr/>
            </p:nvSpPr>
            <p:spPr>
              <a:xfrm>
                <a:off x="6030912" y="4084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440112" y="4084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</p:grpSp>
        <p:sp>
          <p:nvSpPr>
            <p:cNvPr id="58" name="Freeform 57"/>
            <p:cNvSpPr/>
            <p:nvPr/>
          </p:nvSpPr>
          <p:spPr bwMode="auto">
            <a:xfrm>
              <a:off x="997271" y="3484253"/>
              <a:ext cx="2744276" cy="722967"/>
            </a:xfrm>
            <a:custGeom>
              <a:avLst/>
              <a:gdLst>
                <a:gd name="connsiteX0" fmla="*/ 11140 w 3025374"/>
                <a:gd name="connsiteY0" fmla="*/ 362883 h 796937"/>
                <a:gd name="connsiteX1" fmla="*/ 20688 w 3025374"/>
                <a:gd name="connsiteY1" fmla="*/ 429730 h 796937"/>
                <a:gd name="connsiteX2" fmla="*/ 68430 w 3025374"/>
                <a:gd name="connsiteY2" fmla="*/ 477478 h 796937"/>
                <a:gd name="connsiteX3" fmla="*/ 125720 w 3025374"/>
                <a:gd name="connsiteY3" fmla="*/ 534775 h 796937"/>
                <a:gd name="connsiteX4" fmla="*/ 163913 w 3025374"/>
                <a:gd name="connsiteY4" fmla="*/ 582523 h 796937"/>
                <a:gd name="connsiteX5" fmla="*/ 230751 w 3025374"/>
                <a:gd name="connsiteY5" fmla="*/ 649370 h 796937"/>
                <a:gd name="connsiteX6" fmla="*/ 259396 w 3025374"/>
                <a:gd name="connsiteY6" fmla="*/ 678019 h 796937"/>
                <a:gd name="connsiteX7" fmla="*/ 316686 w 3025374"/>
                <a:gd name="connsiteY7" fmla="*/ 725767 h 796937"/>
                <a:gd name="connsiteX8" fmla="*/ 364427 w 3025374"/>
                <a:gd name="connsiteY8" fmla="*/ 735316 h 796937"/>
                <a:gd name="connsiteX9" fmla="*/ 440814 w 3025374"/>
                <a:gd name="connsiteY9" fmla="*/ 754415 h 796937"/>
                <a:gd name="connsiteX10" fmla="*/ 889584 w 3025374"/>
                <a:gd name="connsiteY10" fmla="*/ 783064 h 796937"/>
                <a:gd name="connsiteX11" fmla="*/ 1176033 w 3025374"/>
                <a:gd name="connsiteY11" fmla="*/ 792614 h 796937"/>
                <a:gd name="connsiteX12" fmla="*/ 2560538 w 3025374"/>
                <a:gd name="connsiteY12" fmla="*/ 783064 h 796937"/>
                <a:gd name="connsiteX13" fmla="*/ 2913825 w 3025374"/>
                <a:gd name="connsiteY13" fmla="*/ 763965 h 796937"/>
                <a:gd name="connsiteX14" fmla="*/ 2942470 w 3025374"/>
                <a:gd name="connsiteY14" fmla="*/ 744866 h 796937"/>
                <a:gd name="connsiteX15" fmla="*/ 3009308 w 3025374"/>
                <a:gd name="connsiteY15" fmla="*/ 697118 h 796937"/>
                <a:gd name="connsiteX16" fmla="*/ 2990212 w 3025374"/>
                <a:gd name="connsiteY16" fmla="*/ 563424 h 796937"/>
                <a:gd name="connsiteX17" fmla="*/ 2952018 w 3025374"/>
                <a:gd name="connsiteY17" fmla="*/ 477478 h 796937"/>
                <a:gd name="connsiteX18" fmla="*/ 2932922 w 3025374"/>
                <a:gd name="connsiteY18" fmla="*/ 448829 h 796937"/>
                <a:gd name="connsiteX19" fmla="*/ 2923374 w 3025374"/>
                <a:gd name="connsiteY19" fmla="*/ 420180 h 796937"/>
                <a:gd name="connsiteX20" fmla="*/ 2846987 w 3025374"/>
                <a:gd name="connsiteY20" fmla="*/ 362883 h 796937"/>
                <a:gd name="connsiteX21" fmla="*/ 2780149 w 3025374"/>
                <a:gd name="connsiteY21" fmla="*/ 315135 h 796937"/>
                <a:gd name="connsiteX22" fmla="*/ 2675118 w 3025374"/>
                <a:gd name="connsiteY22" fmla="*/ 248288 h 796937"/>
                <a:gd name="connsiteX23" fmla="*/ 2608279 w 3025374"/>
                <a:gd name="connsiteY23" fmla="*/ 200540 h 796937"/>
                <a:gd name="connsiteX24" fmla="*/ 2560538 w 3025374"/>
                <a:gd name="connsiteY24" fmla="*/ 171892 h 796937"/>
                <a:gd name="connsiteX25" fmla="*/ 2522345 w 3025374"/>
                <a:gd name="connsiteY25" fmla="*/ 143243 h 796937"/>
                <a:gd name="connsiteX26" fmla="*/ 2465055 w 3025374"/>
                <a:gd name="connsiteY26" fmla="*/ 114594 h 796937"/>
                <a:gd name="connsiteX27" fmla="*/ 2350475 w 3025374"/>
                <a:gd name="connsiteY27" fmla="*/ 66847 h 796937"/>
                <a:gd name="connsiteX28" fmla="*/ 2264540 w 3025374"/>
                <a:gd name="connsiteY28" fmla="*/ 19099 h 796937"/>
                <a:gd name="connsiteX29" fmla="*/ 2197702 w 3025374"/>
                <a:gd name="connsiteY29" fmla="*/ 0 h 796937"/>
                <a:gd name="connsiteX30" fmla="*/ 1042357 w 3025374"/>
                <a:gd name="connsiteY30" fmla="*/ 28648 h 796937"/>
                <a:gd name="connsiteX31" fmla="*/ 889584 w 3025374"/>
                <a:gd name="connsiteY31" fmla="*/ 47747 h 796937"/>
                <a:gd name="connsiteX32" fmla="*/ 698618 w 3025374"/>
                <a:gd name="connsiteY32" fmla="*/ 57297 h 796937"/>
                <a:gd name="connsiteX33" fmla="*/ 517200 w 3025374"/>
                <a:gd name="connsiteY33" fmla="*/ 105045 h 796937"/>
                <a:gd name="connsiteX34" fmla="*/ 412169 w 3025374"/>
                <a:gd name="connsiteY34" fmla="*/ 152793 h 796937"/>
                <a:gd name="connsiteX35" fmla="*/ 354879 w 3025374"/>
                <a:gd name="connsiteY35" fmla="*/ 162342 h 796937"/>
                <a:gd name="connsiteX36" fmla="*/ 307137 w 3025374"/>
                <a:gd name="connsiteY36" fmla="*/ 171892 h 796937"/>
                <a:gd name="connsiteX37" fmla="*/ 268944 w 3025374"/>
                <a:gd name="connsiteY37" fmla="*/ 200540 h 796937"/>
                <a:gd name="connsiteX38" fmla="*/ 240299 w 3025374"/>
                <a:gd name="connsiteY38" fmla="*/ 219640 h 796937"/>
                <a:gd name="connsiteX39" fmla="*/ 221203 w 3025374"/>
                <a:gd name="connsiteY39" fmla="*/ 248288 h 796937"/>
                <a:gd name="connsiteX40" fmla="*/ 192558 w 3025374"/>
                <a:gd name="connsiteY40" fmla="*/ 267387 h 796937"/>
                <a:gd name="connsiteX41" fmla="*/ 125720 w 3025374"/>
                <a:gd name="connsiteY41" fmla="*/ 334234 h 796937"/>
                <a:gd name="connsiteX42" fmla="*/ 87526 w 3025374"/>
                <a:gd name="connsiteY42" fmla="*/ 353334 h 796937"/>
                <a:gd name="connsiteX43" fmla="*/ 11140 w 3025374"/>
                <a:gd name="connsiteY43" fmla="*/ 362883 h 79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25374" h="796937">
                  <a:moveTo>
                    <a:pt x="11140" y="362883"/>
                  </a:moveTo>
                  <a:cubicBezTo>
                    <a:pt x="0" y="375616"/>
                    <a:pt x="14221" y="408171"/>
                    <a:pt x="20688" y="429730"/>
                  </a:cubicBezTo>
                  <a:cubicBezTo>
                    <a:pt x="30526" y="462527"/>
                    <a:pt x="45859" y="457413"/>
                    <a:pt x="68430" y="477478"/>
                  </a:cubicBezTo>
                  <a:cubicBezTo>
                    <a:pt x="88615" y="495423"/>
                    <a:pt x="108849" y="513684"/>
                    <a:pt x="125720" y="534775"/>
                  </a:cubicBezTo>
                  <a:cubicBezTo>
                    <a:pt x="138451" y="550691"/>
                    <a:pt x="150142" y="567498"/>
                    <a:pt x="163913" y="582523"/>
                  </a:cubicBezTo>
                  <a:cubicBezTo>
                    <a:pt x="185203" y="605752"/>
                    <a:pt x="208472" y="627088"/>
                    <a:pt x="230751" y="649370"/>
                  </a:cubicBezTo>
                  <a:lnTo>
                    <a:pt x="259396" y="678019"/>
                  </a:lnTo>
                  <a:cubicBezTo>
                    <a:pt x="274253" y="692878"/>
                    <a:pt x="295419" y="717791"/>
                    <a:pt x="316686" y="725767"/>
                  </a:cubicBezTo>
                  <a:cubicBezTo>
                    <a:pt x="331881" y="731466"/>
                    <a:pt x="348614" y="731666"/>
                    <a:pt x="364427" y="735316"/>
                  </a:cubicBezTo>
                  <a:cubicBezTo>
                    <a:pt x="390001" y="741218"/>
                    <a:pt x="415352" y="748049"/>
                    <a:pt x="440814" y="754415"/>
                  </a:cubicBezTo>
                  <a:cubicBezTo>
                    <a:pt x="610879" y="796937"/>
                    <a:pt x="476787" y="766097"/>
                    <a:pt x="889584" y="783064"/>
                  </a:cubicBezTo>
                  <a:lnTo>
                    <a:pt x="1176033" y="792614"/>
                  </a:lnTo>
                  <a:lnTo>
                    <a:pt x="2560538" y="783064"/>
                  </a:lnTo>
                  <a:cubicBezTo>
                    <a:pt x="2678456" y="781120"/>
                    <a:pt x="2796476" y="775701"/>
                    <a:pt x="2913825" y="763965"/>
                  </a:cubicBezTo>
                  <a:cubicBezTo>
                    <a:pt x="2925244" y="762823"/>
                    <a:pt x="2933132" y="751537"/>
                    <a:pt x="2942470" y="744866"/>
                  </a:cubicBezTo>
                  <a:cubicBezTo>
                    <a:pt x="3025374" y="685641"/>
                    <a:pt x="2941801" y="742128"/>
                    <a:pt x="3009308" y="697118"/>
                  </a:cubicBezTo>
                  <a:cubicBezTo>
                    <a:pt x="3002943" y="652553"/>
                    <a:pt x="2999485" y="607476"/>
                    <a:pt x="2990212" y="563424"/>
                  </a:cubicBezTo>
                  <a:cubicBezTo>
                    <a:pt x="2986801" y="547222"/>
                    <a:pt x="2961364" y="493835"/>
                    <a:pt x="2952018" y="477478"/>
                  </a:cubicBezTo>
                  <a:cubicBezTo>
                    <a:pt x="2946325" y="467513"/>
                    <a:pt x="2938054" y="459094"/>
                    <a:pt x="2932922" y="448829"/>
                  </a:cubicBezTo>
                  <a:cubicBezTo>
                    <a:pt x="2928421" y="439825"/>
                    <a:pt x="2929924" y="427823"/>
                    <a:pt x="2923374" y="420180"/>
                  </a:cubicBezTo>
                  <a:cubicBezTo>
                    <a:pt x="2908254" y="402538"/>
                    <a:pt x="2869174" y="377676"/>
                    <a:pt x="2846987" y="362883"/>
                  </a:cubicBezTo>
                  <a:cubicBezTo>
                    <a:pt x="2811605" y="309804"/>
                    <a:pt x="2848668" y="353682"/>
                    <a:pt x="2780149" y="315135"/>
                  </a:cubicBezTo>
                  <a:cubicBezTo>
                    <a:pt x="2743980" y="294787"/>
                    <a:pt x="2709646" y="271310"/>
                    <a:pt x="2675118" y="248288"/>
                  </a:cubicBezTo>
                  <a:cubicBezTo>
                    <a:pt x="2652337" y="233099"/>
                    <a:pt x="2631060" y="215729"/>
                    <a:pt x="2608279" y="200540"/>
                  </a:cubicBezTo>
                  <a:cubicBezTo>
                    <a:pt x="2592838" y="190244"/>
                    <a:pt x="2575979" y="182188"/>
                    <a:pt x="2560538" y="171892"/>
                  </a:cubicBezTo>
                  <a:cubicBezTo>
                    <a:pt x="2547297" y="163063"/>
                    <a:pt x="2535991" y="151432"/>
                    <a:pt x="2522345" y="143243"/>
                  </a:cubicBezTo>
                  <a:cubicBezTo>
                    <a:pt x="2504037" y="132257"/>
                    <a:pt x="2484566" y="123266"/>
                    <a:pt x="2465055" y="114594"/>
                  </a:cubicBezTo>
                  <a:cubicBezTo>
                    <a:pt x="2427245" y="97788"/>
                    <a:pt x="2385954" y="88138"/>
                    <a:pt x="2350475" y="66847"/>
                  </a:cubicBezTo>
                  <a:cubicBezTo>
                    <a:pt x="2331739" y="55604"/>
                    <a:pt x="2287726" y="27531"/>
                    <a:pt x="2264540" y="19099"/>
                  </a:cubicBezTo>
                  <a:cubicBezTo>
                    <a:pt x="2242764" y="11180"/>
                    <a:pt x="2219981" y="6366"/>
                    <a:pt x="2197702" y="0"/>
                  </a:cubicBezTo>
                  <a:cubicBezTo>
                    <a:pt x="1823595" y="5756"/>
                    <a:pt x="1417611" y="7798"/>
                    <a:pt x="1042357" y="28648"/>
                  </a:cubicBezTo>
                  <a:cubicBezTo>
                    <a:pt x="991115" y="31495"/>
                    <a:pt x="940727" y="43484"/>
                    <a:pt x="889584" y="47747"/>
                  </a:cubicBezTo>
                  <a:cubicBezTo>
                    <a:pt x="826069" y="53041"/>
                    <a:pt x="762273" y="54114"/>
                    <a:pt x="698618" y="57297"/>
                  </a:cubicBezTo>
                  <a:cubicBezTo>
                    <a:pt x="638145" y="73213"/>
                    <a:pt x="574126" y="79166"/>
                    <a:pt x="517200" y="105045"/>
                  </a:cubicBezTo>
                  <a:cubicBezTo>
                    <a:pt x="482190" y="120961"/>
                    <a:pt x="448434" y="139992"/>
                    <a:pt x="412169" y="152793"/>
                  </a:cubicBezTo>
                  <a:cubicBezTo>
                    <a:pt x="393913" y="159237"/>
                    <a:pt x="373927" y="158878"/>
                    <a:pt x="354879" y="162342"/>
                  </a:cubicBezTo>
                  <a:cubicBezTo>
                    <a:pt x="338912" y="165246"/>
                    <a:pt x="323051" y="168709"/>
                    <a:pt x="307137" y="171892"/>
                  </a:cubicBezTo>
                  <a:cubicBezTo>
                    <a:pt x="294406" y="181441"/>
                    <a:pt x="281893" y="191289"/>
                    <a:pt x="268944" y="200540"/>
                  </a:cubicBezTo>
                  <a:cubicBezTo>
                    <a:pt x="259606" y="207211"/>
                    <a:pt x="248413" y="211524"/>
                    <a:pt x="240299" y="219640"/>
                  </a:cubicBezTo>
                  <a:cubicBezTo>
                    <a:pt x="232185" y="227756"/>
                    <a:pt x="229318" y="240172"/>
                    <a:pt x="221203" y="248288"/>
                  </a:cubicBezTo>
                  <a:cubicBezTo>
                    <a:pt x="213089" y="256403"/>
                    <a:pt x="201088" y="259709"/>
                    <a:pt x="192558" y="267387"/>
                  </a:cubicBezTo>
                  <a:cubicBezTo>
                    <a:pt x="169138" y="288468"/>
                    <a:pt x="153902" y="320141"/>
                    <a:pt x="125720" y="334234"/>
                  </a:cubicBezTo>
                  <a:cubicBezTo>
                    <a:pt x="112989" y="340601"/>
                    <a:pt x="99732" y="346010"/>
                    <a:pt x="87526" y="353334"/>
                  </a:cubicBezTo>
                  <a:cubicBezTo>
                    <a:pt x="67846" y="365144"/>
                    <a:pt x="22280" y="350150"/>
                    <a:pt x="11140" y="362883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896900" y="3494682"/>
              <a:ext cx="2738066" cy="771024"/>
            </a:xfrm>
            <a:custGeom>
              <a:avLst/>
              <a:gdLst>
                <a:gd name="connsiteX0" fmla="*/ 631103 w 3018528"/>
                <a:gd name="connsiteY0" fmla="*/ 114595 h 849911"/>
                <a:gd name="connsiteX1" fmla="*/ 277815 w 3018528"/>
                <a:gd name="connsiteY1" fmla="*/ 124144 h 849911"/>
                <a:gd name="connsiteX2" fmla="*/ 172784 w 3018528"/>
                <a:gd name="connsiteY2" fmla="*/ 143243 h 849911"/>
                <a:gd name="connsiteX3" fmla="*/ 153687 w 3018528"/>
                <a:gd name="connsiteY3" fmla="*/ 171892 h 849911"/>
                <a:gd name="connsiteX4" fmla="*/ 125042 w 3018528"/>
                <a:gd name="connsiteY4" fmla="*/ 200541 h 849911"/>
                <a:gd name="connsiteX5" fmla="*/ 86849 w 3018528"/>
                <a:gd name="connsiteY5" fmla="*/ 276937 h 849911"/>
                <a:gd name="connsiteX6" fmla="*/ 20011 w 3018528"/>
                <a:gd name="connsiteY6" fmla="*/ 362884 h 849911"/>
                <a:gd name="connsiteX7" fmla="*/ 914 w 3018528"/>
                <a:gd name="connsiteY7" fmla="*/ 420181 h 849911"/>
                <a:gd name="connsiteX8" fmla="*/ 29559 w 3018528"/>
                <a:gd name="connsiteY8" fmla="*/ 572974 h 849911"/>
                <a:gd name="connsiteX9" fmla="*/ 48656 w 3018528"/>
                <a:gd name="connsiteY9" fmla="*/ 620722 h 849911"/>
                <a:gd name="connsiteX10" fmla="*/ 230074 w 3018528"/>
                <a:gd name="connsiteY10" fmla="*/ 763965 h 849911"/>
                <a:gd name="connsiteX11" fmla="*/ 325557 w 3018528"/>
                <a:gd name="connsiteY11" fmla="*/ 802164 h 849911"/>
                <a:gd name="connsiteX12" fmla="*/ 411492 w 3018528"/>
                <a:gd name="connsiteY12" fmla="*/ 811713 h 849911"/>
                <a:gd name="connsiteX13" fmla="*/ 545168 w 3018528"/>
                <a:gd name="connsiteY13" fmla="*/ 830812 h 849911"/>
                <a:gd name="connsiteX14" fmla="*/ 841165 w 3018528"/>
                <a:gd name="connsiteY14" fmla="*/ 840362 h 849911"/>
                <a:gd name="connsiteX15" fmla="*/ 1261291 w 3018528"/>
                <a:gd name="connsiteY15" fmla="*/ 849911 h 849911"/>
                <a:gd name="connsiteX16" fmla="*/ 2340250 w 3018528"/>
                <a:gd name="connsiteY16" fmla="*/ 840362 h 849911"/>
                <a:gd name="connsiteX17" fmla="*/ 2502571 w 3018528"/>
                <a:gd name="connsiteY17" fmla="*/ 830812 h 849911"/>
                <a:gd name="connsiteX18" fmla="*/ 2588506 w 3018528"/>
                <a:gd name="connsiteY18" fmla="*/ 811713 h 849911"/>
                <a:gd name="connsiteX19" fmla="*/ 2703085 w 3018528"/>
                <a:gd name="connsiteY19" fmla="*/ 763965 h 849911"/>
                <a:gd name="connsiteX20" fmla="*/ 2731730 w 3018528"/>
                <a:gd name="connsiteY20" fmla="*/ 744866 h 849911"/>
                <a:gd name="connsiteX21" fmla="*/ 2769923 w 3018528"/>
                <a:gd name="connsiteY21" fmla="*/ 725767 h 849911"/>
                <a:gd name="connsiteX22" fmla="*/ 2874955 w 3018528"/>
                <a:gd name="connsiteY22" fmla="*/ 592073 h 849911"/>
                <a:gd name="connsiteX23" fmla="*/ 2979986 w 3018528"/>
                <a:gd name="connsiteY23" fmla="*/ 420181 h 849911"/>
                <a:gd name="connsiteX24" fmla="*/ 2979986 w 3018528"/>
                <a:gd name="connsiteY24" fmla="*/ 190991 h 849911"/>
                <a:gd name="connsiteX25" fmla="*/ 2922696 w 3018528"/>
                <a:gd name="connsiteY25" fmla="*/ 143243 h 849911"/>
                <a:gd name="connsiteX26" fmla="*/ 2836762 w 3018528"/>
                <a:gd name="connsiteY26" fmla="*/ 85946 h 849911"/>
                <a:gd name="connsiteX27" fmla="*/ 2789020 w 3018528"/>
                <a:gd name="connsiteY27" fmla="*/ 57297 h 849911"/>
                <a:gd name="connsiteX28" fmla="*/ 2712634 w 3018528"/>
                <a:gd name="connsiteY28" fmla="*/ 38198 h 849911"/>
                <a:gd name="connsiteX29" fmla="*/ 2645795 w 3018528"/>
                <a:gd name="connsiteY29" fmla="*/ 19099 h 849911"/>
                <a:gd name="connsiteX30" fmla="*/ 2321153 w 3018528"/>
                <a:gd name="connsiteY30" fmla="*/ 0 h 849911"/>
                <a:gd name="connsiteX31" fmla="*/ 745682 w 3018528"/>
                <a:gd name="connsiteY31" fmla="*/ 9550 h 849911"/>
                <a:gd name="connsiteX32" fmla="*/ 669296 w 3018528"/>
                <a:gd name="connsiteY32" fmla="*/ 19099 h 849911"/>
                <a:gd name="connsiteX33" fmla="*/ 602458 w 3018528"/>
                <a:gd name="connsiteY33" fmla="*/ 57297 h 849911"/>
                <a:gd name="connsiteX34" fmla="*/ 573813 w 3018528"/>
                <a:gd name="connsiteY34" fmla="*/ 66847 h 849911"/>
                <a:gd name="connsiteX35" fmla="*/ 497426 w 3018528"/>
                <a:gd name="connsiteY35" fmla="*/ 133694 h 84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18528" h="849911">
                  <a:moveTo>
                    <a:pt x="631103" y="114595"/>
                  </a:moveTo>
                  <a:lnTo>
                    <a:pt x="277815" y="124144"/>
                  </a:lnTo>
                  <a:cubicBezTo>
                    <a:pt x="215530" y="126913"/>
                    <a:pt x="216324" y="128729"/>
                    <a:pt x="172784" y="143243"/>
                  </a:cubicBezTo>
                  <a:cubicBezTo>
                    <a:pt x="166418" y="152793"/>
                    <a:pt x="161034" y="163075"/>
                    <a:pt x="153687" y="171892"/>
                  </a:cubicBezTo>
                  <a:cubicBezTo>
                    <a:pt x="145042" y="182267"/>
                    <a:pt x="132199" y="189089"/>
                    <a:pt x="125042" y="200541"/>
                  </a:cubicBezTo>
                  <a:cubicBezTo>
                    <a:pt x="49545" y="321354"/>
                    <a:pt x="150362" y="192242"/>
                    <a:pt x="86849" y="276937"/>
                  </a:cubicBezTo>
                  <a:cubicBezTo>
                    <a:pt x="65075" y="305972"/>
                    <a:pt x="20011" y="362884"/>
                    <a:pt x="20011" y="362884"/>
                  </a:cubicBezTo>
                  <a:cubicBezTo>
                    <a:pt x="13645" y="381983"/>
                    <a:pt x="0" y="400070"/>
                    <a:pt x="914" y="420181"/>
                  </a:cubicBezTo>
                  <a:cubicBezTo>
                    <a:pt x="3267" y="471946"/>
                    <a:pt x="17558" y="522564"/>
                    <a:pt x="29559" y="572974"/>
                  </a:cubicBezTo>
                  <a:cubicBezTo>
                    <a:pt x="33529" y="589650"/>
                    <a:pt x="38205" y="607134"/>
                    <a:pt x="48656" y="620722"/>
                  </a:cubicBezTo>
                  <a:cubicBezTo>
                    <a:pt x="88284" y="672245"/>
                    <a:pt x="170839" y="740267"/>
                    <a:pt x="230074" y="763965"/>
                  </a:cubicBezTo>
                  <a:cubicBezTo>
                    <a:pt x="261902" y="776698"/>
                    <a:pt x="292406" y="793439"/>
                    <a:pt x="325557" y="802164"/>
                  </a:cubicBezTo>
                  <a:cubicBezTo>
                    <a:pt x="353429" y="809500"/>
                    <a:pt x="382913" y="807985"/>
                    <a:pt x="411492" y="811713"/>
                  </a:cubicBezTo>
                  <a:cubicBezTo>
                    <a:pt x="456125" y="817535"/>
                    <a:pt x="500257" y="827817"/>
                    <a:pt x="545168" y="830812"/>
                  </a:cubicBezTo>
                  <a:cubicBezTo>
                    <a:pt x="643666" y="837380"/>
                    <a:pt x="742483" y="837730"/>
                    <a:pt x="841165" y="840362"/>
                  </a:cubicBezTo>
                  <a:lnTo>
                    <a:pt x="1261291" y="849911"/>
                  </a:lnTo>
                  <a:lnTo>
                    <a:pt x="2340250" y="840362"/>
                  </a:lnTo>
                  <a:cubicBezTo>
                    <a:pt x="2394444" y="839528"/>
                    <a:pt x="2448728" y="837026"/>
                    <a:pt x="2502571" y="830812"/>
                  </a:cubicBezTo>
                  <a:cubicBezTo>
                    <a:pt x="2531721" y="827448"/>
                    <a:pt x="2560153" y="819275"/>
                    <a:pt x="2588506" y="811713"/>
                  </a:cubicBezTo>
                  <a:cubicBezTo>
                    <a:pt x="2634505" y="799445"/>
                    <a:pt x="2661252" y="787209"/>
                    <a:pt x="2703085" y="763965"/>
                  </a:cubicBezTo>
                  <a:cubicBezTo>
                    <a:pt x="2713117" y="758391"/>
                    <a:pt x="2721766" y="750560"/>
                    <a:pt x="2731730" y="744866"/>
                  </a:cubicBezTo>
                  <a:cubicBezTo>
                    <a:pt x="2744088" y="737803"/>
                    <a:pt x="2758907" y="734781"/>
                    <a:pt x="2769923" y="725767"/>
                  </a:cubicBezTo>
                  <a:cubicBezTo>
                    <a:pt x="2862480" y="650029"/>
                    <a:pt x="2814963" y="678741"/>
                    <a:pt x="2874955" y="592073"/>
                  </a:cubicBezTo>
                  <a:cubicBezTo>
                    <a:pt x="2983069" y="435887"/>
                    <a:pt x="2854829" y="670528"/>
                    <a:pt x="2979986" y="420181"/>
                  </a:cubicBezTo>
                  <a:cubicBezTo>
                    <a:pt x="2997199" y="334107"/>
                    <a:pt x="3018528" y="282540"/>
                    <a:pt x="2979986" y="190991"/>
                  </a:cubicBezTo>
                  <a:cubicBezTo>
                    <a:pt x="2970340" y="168079"/>
                    <a:pt x="2941275" y="159760"/>
                    <a:pt x="2922696" y="143243"/>
                  </a:cubicBezTo>
                  <a:cubicBezTo>
                    <a:pt x="2858998" y="86616"/>
                    <a:pt x="2937682" y="141001"/>
                    <a:pt x="2836762" y="85946"/>
                  </a:cubicBezTo>
                  <a:cubicBezTo>
                    <a:pt x="2820469" y="77058"/>
                    <a:pt x="2806342" y="63960"/>
                    <a:pt x="2789020" y="57297"/>
                  </a:cubicBezTo>
                  <a:cubicBezTo>
                    <a:pt x="2764524" y="47874"/>
                    <a:pt x="2737993" y="44961"/>
                    <a:pt x="2712634" y="38198"/>
                  </a:cubicBezTo>
                  <a:cubicBezTo>
                    <a:pt x="2690245" y="32227"/>
                    <a:pt x="2668651" y="22909"/>
                    <a:pt x="2645795" y="19099"/>
                  </a:cubicBezTo>
                  <a:cubicBezTo>
                    <a:pt x="2577266" y="7676"/>
                    <a:pt x="2347710" y="1155"/>
                    <a:pt x="2321153" y="0"/>
                  </a:cubicBezTo>
                  <a:lnTo>
                    <a:pt x="745682" y="9550"/>
                  </a:lnTo>
                  <a:cubicBezTo>
                    <a:pt x="720024" y="9847"/>
                    <a:pt x="694190" y="12875"/>
                    <a:pt x="669296" y="19099"/>
                  </a:cubicBezTo>
                  <a:cubicBezTo>
                    <a:pt x="635820" y="27469"/>
                    <a:pt x="630868" y="43090"/>
                    <a:pt x="602458" y="57297"/>
                  </a:cubicBezTo>
                  <a:cubicBezTo>
                    <a:pt x="593456" y="61799"/>
                    <a:pt x="583361" y="63664"/>
                    <a:pt x="573813" y="66847"/>
                  </a:cubicBezTo>
                  <a:cubicBezTo>
                    <a:pt x="511491" y="129177"/>
                    <a:pt x="540679" y="112064"/>
                    <a:pt x="497426" y="133694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2512446" y="5390146"/>
              <a:ext cx="639943" cy="561884"/>
            </a:xfrm>
            <a:custGeom>
              <a:avLst/>
              <a:gdLst>
                <a:gd name="connsiteX0" fmla="*/ 160160 w 705493"/>
                <a:gd name="connsiteY0" fmla="*/ 7182 h 619373"/>
                <a:gd name="connsiteX1" fmla="*/ 141063 w 705493"/>
                <a:gd name="connsiteY1" fmla="*/ 45380 h 619373"/>
                <a:gd name="connsiteX2" fmla="*/ 55128 w 705493"/>
                <a:gd name="connsiteY2" fmla="*/ 121777 h 619373"/>
                <a:gd name="connsiteX3" fmla="*/ 64676 w 705493"/>
                <a:gd name="connsiteY3" fmla="*/ 274570 h 619373"/>
                <a:gd name="connsiteX4" fmla="*/ 93321 w 705493"/>
                <a:gd name="connsiteY4" fmla="*/ 293669 h 619373"/>
                <a:gd name="connsiteX5" fmla="*/ 188804 w 705493"/>
                <a:gd name="connsiteY5" fmla="*/ 446462 h 619373"/>
                <a:gd name="connsiteX6" fmla="*/ 265191 w 705493"/>
                <a:gd name="connsiteY6" fmla="*/ 551507 h 619373"/>
                <a:gd name="connsiteX7" fmla="*/ 284288 w 705493"/>
                <a:gd name="connsiteY7" fmla="*/ 570607 h 619373"/>
                <a:gd name="connsiteX8" fmla="*/ 446609 w 705493"/>
                <a:gd name="connsiteY8" fmla="*/ 618354 h 619373"/>
                <a:gd name="connsiteX9" fmla="*/ 589833 w 705493"/>
                <a:gd name="connsiteY9" fmla="*/ 580156 h 619373"/>
                <a:gd name="connsiteX10" fmla="*/ 666220 w 705493"/>
                <a:gd name="connsiteY10" fmla="*/ 513309 h 619373"/>
                <a:gd name="connsiteX11" fmla="*/ 694865 w 705493"/>
                <a:gd name="connsiteY11" fmla="*/ 465561 h 619373"/>
                <a:gd name="connsiteX12" fmla="*/ 704413 w 705493"/>
                <a:gd name="connsiteY12" fmla="*/ 417813 h 619373"/>
                <a:gd name="connsiteX13" fmla="*/ 666220 w 705493"/>
                <a:gd name="connsiteY13" fmla="*/ 284120 h 619373"/>
                <a:gd name="connsiteX14" fmla="*/ 628027 w 705493"/>
                <a:gd name="connsiteY14" fmla="*/ 226822 h 619373"/>
                <a:gd name="connsiteX15" fmla="*/ 542092 w 705493"/>
                <a:gd name="connsiteY15" fmla="*/ 159975 h 619373"/>
                <a:gd name="connsiteX16" fmla="*/ 408416 w 705493"/>
                <a:gd name="connsiteY16" fmla="*/ 54930 h 619373"/>
                <a:gd name="connsiteX17" fmla="*/ 379771 w 705493"/>
                <a:gd name="connsiteY17" fmla="*/ 45380 h 619373"/>
                <a:gd name="connsiteX18" fmla="*/ 179256 w 705493"/>
                <a:gd name="connsiteY18" fmla="*/ 54930 h 619373"/>
                <a:gd name="connsiteX19" fmla="*/ 121966 w 705493"/>
                <a:gd name="connsiteY19" fmla="*/ 83579 h 619373"/>
                <a:gd name="connsiteX20" fmla="*/ 83773 w 705493"/>
                <a:gd name="connsiteY20" fmla="*/ 93128 h 6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5493" h="619373">
                  <a:moveTo>
                    <a:pt x="160160" y="7182"/>
                  </a:moveTo>
                  <a:cubicBezTo>
                    <a:pt x="153794" y="19915"/>
                    <a:pt x="151128" y="35313"/>
                    <a:pt x="141063" y="45380"/>
                  </a:cubicBezTo>
                  <a:cubicBezTo>
                    <a:pt x="0" y="186462"/>
                    <a:pt x="146450" y="0"/>
                    <a:pt x="55128" y="121777"/>
                  </a:cubicBezTo>
                  <a:cubicBezTo>
                    <a:pt x="35235" y="181466"/>
                    <a:pt x="32017" y="176580"/>
                    <a:pt x="64676" y="274570"/>
                  </a:cubicBezTo>
                  <a:cubicBezTo>
                    <a:pt x="68305" y="285457"/>
                    <a:pt x="83773" y="287303"/>
                    <a:pt x="93321" y="293669"/>
                  </a:cubicBezTo>
                  <a:cubicBezTo>
                    <a:pt x="172370" y="451787"/>
                    <a:pt x="104178" y="333612"/>
                    <a:pt x="188804" y="446462"/>
                  </a:cubicBezTo>
                  <a:cubicBezTo>
                    <a:pt x="258220" y="539029"/>
                    <a:pt x="194975" y="469577"/>
                    <a:pt x="265191" y="551507"/>
                  </a:cubicBezTo>
                  <a:cubicBezTo>
                    <a:pt x="271050" y="558343"/>
                    <a:pt x="276568" y="565974"/>
                    <a:pt x="284288" y="570607"/>
                  </a:cubicBezTo>
                  <a:cubicBezTo>
                    <a:pt x="365554" y="619373"/>
                    <a:pt x="353537" y="608012"/>
                    <a:pt x="446609" y="618354"/>
                  </a:cubicBezTo>
                  <a:cubicBezTo>
                    <a:pt x="498548" y="610934"/>
                    <a:pt x="542907" y="609489"/>
                    <a:pt x="589833" y="580156"/>
                  </a:cubicBezTo>
                  <a:cubicBezTo>
                    <a:pt x="618524" y="562222"/>
                    <a:pt x="643358" y="538252"/>
                    <a:pt x="666220" y="513309"/>
                  </a:cubicBezTo>
                  <a:cubicBezTo>
                    <a:pt x="678761" y="499626"/>
                    <a:pt x="685317" y="481477"/>
                    <a:pt x="694865" y="465561"/>
                  </a:cubicBezTo>
                  <a:cubicBezTo>
                    <a:pt x="698048" y="449645"/>
                    <a:pt x="705493" y="434008"/>
                    <a:pt x="704413" y="417813"/>
                  </a:cubicBezTo>
                  <a:cubicBezTo>
                    <a:pt x="700857" y="364473"/>
                    <a:pt x="691792" y="326747"/>
                    <a:pt x="666220" y="284120"/>
                  </a:cubicBezTo>
                  <a:cubicBezTo>
                    <a:pt x="654412" y="264437"/>
                    <a:pt x="646145" y="240915"/>
                    <a:pt x="628027" y="226822"/>
                  </a:cubicBezTo>
                  <a:cubicBezTo>
                    <a:pt x="599382" y="204540"/>
                    <a:pt x="570257" y="182862"/>
                    <a:pt x="542092" y="159975"/>
                  </a:cubicBezTo>
                  <a:cubicBezTo>
                    <a:pt x="488348" y="116302"/>
                    <a:pt x="467519" y="90397"/>
                    <a:pt x="408416" y="54930"/>
                  </a:cubicBezTo>
                  <a:cubicBezTo>
                    <a:pt x="399786" y="49751"/>
                    <a:pt x="389319" y="48563"/>
                    <a:pt x="379771" y="45380"/>
                  </a:cubicBezTo>
                  <a:cubicBezTo>
                    <a:pt x="312933" y="48563"/>
                    <a:pt x="245447" y="45122"/>
                    <a:pt x="179256" y="54930"/>
                  </a:cubicBezTo>
                  <a:cubicBezTo>
                    <a:pt x="158135" y="58059"/>
                    <a:pt x="141477" y="74907"/>
                    <a:pt x="121966" y="83579"/>
                  </a:cubicBezTo>
                  <a:cubicBezTo>
                    <a:pt x="98219" y="94135"/>
                    <a:pt x="100882" y="93128"/>
                    <a:pt x="83773" y="93128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613569" y="5494854"/>
              <a:ext cx="674053" cy="418530"/>
            </a:xfrm>
            <a:custGeom>
              <a:avLst/>
              <a:gdLst>
                <a:gd name="connsiteX0" fmla="*/ 112909 w 743097"/>
                <a:gd name="connsiteY0" fmla="*/ 0 h 461352"/>
                <a:gd name="connsiteX1" fmla="*/ 84264 w 743097"/>
                <a:gd name="connsiteY1" fmla="*/ 9549 h 461352"/>
                <a:gd name="connsiteX2" fmla="*/ 26974 w 743097"/>
                <a:gd name="connsiteY2" fmla="*/ 76396 h 461352"/>
                <a:gd name="connsiteX3" fmla="*/ 26974 w 743097"/>
                <a:gd name="connsiteY3" fmla="*/ 210090 h 461352"/>
                <a:gd name="connsiteX4" fmla="*/ 84264 w 743097"/>
                <a:gd name="connsiteY4" fmla="*/ 267388 h 461352"/>
                <a:gd name="connsiteX5" fmla="*/ 132006 w 743097"/>
                <a:gd name="connsiteY5" fmla="*/ 315136 h 461352"/>
                <a:gd name="connsiteX6" fmla="*/ 160651 w 743097"/>
                <a:gd name="connsiteY6" fmla="*/ 343784 h 461352"/>
                <a:gd name="connsiteX7" fmla="*/ 198844 w 743097"/>
                <a:gd name="connsiteY7" fmla="*/ 362883 h 461352"/>
                <a:gd name="connsiteX8" fmla="*/ 237037 w 743097"/>
                <a:gd name="connsiteY8" fmla="*/ 391532 h 461352"/>
                <a:gd name="connsiteX9" fmla="*/ 303875 w 743097"/>
                <a:gd name="connsiteY9" fmla="*/ 439280 h 461352"/>
                <a:gd name="connsiteX10" fmla="*/ 638066 w 743097"/>
                <a:gd name="connsiteY10" fmla="*/ 420181 h 461352"/>
                <a:gd name="connsiteX11" fmla="*/ 685808 w 743097"/>
                <a:gd name="connsiteY11" fmla="*/ 401082 h 461352"/>
                <a:gd name="connsiteX12" fmla="*/ 714452 w 743097"/>
                <a:gd name="connsiteY12" fmla="*/ 391532 h 461352"/>
                <a:gd name="connsiteX13" fmla="*/ 743097 w 743097"/>
                <a:gd name="connsiteY13" fmla="*/ 324685 h 461352"/>
                <a:gd name="connsiteX14" fmla="*/ 724001 w 743097"/>
                <a:gd name="connsiteY14" fmla="*/ 248289 h 461352"/>
                <a:gd name="connsiteX15" fmla="*/ 704904 w 743097"/>
                <a:gd name="connsiteY15" fmla="*/ 219640 h 461352"/>
                <a:gd name="connsiteX16" fmla="*/ 685808 w 743097"/>
                <a:gd name="connsiteY16" fmla="*/ 181442 h 461352"/>
                <a:gd name="connsiteX17" fmla="*/ 618969 w 743097"/>
                <a:gd name="connsiteY17" fmla="*/ 124144 h 461352"/>
                <a:gd name="connsiteX18" fmla="*/ 580776 w 743097"/>
                <a:gd name="connsiteY18" fmla="*/ 85946 h 461352"/>
                <a:gd name="connsiteX19" fmla="*/ 494841 w 743097"/>
                <a:gd name="connsiteY19" fmla="*/ 47748 h 461352"/>
                <a:gd name="connsiteX20" fmla="*/ 408907 w 743097"/>
                <a:gd name="connsiteY20" fmla="*/ 9549 h 461352"/>
                <a:gd name="connsiteX21" fmla="*/ 112909 w 743097"/>
                <a:gd name="connsiteY21" fmla="*/ 0 h 46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3097" h="461352">
                  <a:moveTo>
                    <a:pt x="112909" y="0"/>
                  </a:moveTo>
                  <a:cubicBezTo>
                    <a:pt x="58802" y="0"/>
                    <a:pt x="92454" y="3698"/>
                    <a:pt x="84264" y="9549"/>
                  </a:cubicBezTo>
                  <a:cubicBezTo>
                    <a:pt x="54798" y="30599"/>
                    <a:pt x="45323" y="48869"/>
                    <a:pt x="26974" y="76396"/>
                  </a:cubicBezTo>
                  <a:cubicBezTo>
                    <a:pt x="11038" y="124214"/>
                    <a:pt x="0" y="144573"/>
                    <a:pt x="26974" y="210090"/>
                  </a:cubicBezTo>
                  <a:cubicBezTo>
                    <a:pt x="37256" y="235065"/>
                    <a:pt x="65167" y="248289"/>
                    <a:pt x="84264" y="267388"/>
                  </a:cubicBezTo>
                  <a:lnTo>
                    <a:pt x="132006" y="315136"/>
                  </a:lnTo>
                  <a:cubicBezTo>
                    <a:pt x="141554" y="324685"/>
                    <a:pt x="148573" y="337744"/>
                    <a:pt x="160651" y="343784"/>
                  </a:cubicBezTo>
                  <a:cubicBezTo>
                    <a:pt x="173382" y="350150"/>
                    <a:pt x="186774" y="355338"/>
                    <a:pt x="198844" y="362883"/>
                  </a:cubicBezTo>
                  <a:cubicBezTo>
                    <a:pt x="212339" y="371319"/>
                    <a:pt x="224087" y="382281"/>
                    <a:pt x="237037" y="391532"/>
                  </a:cubicBezTo>
                  <a:cubicBezTo>
                    <a:pt x="334771" y="461352"/>
                    <a:pt x="179054" y="345650"/>
                    <a:pt x="303875" y="439280"/>
                  </a:cubicBezTo>
                  <a:cubicBezTo>
                    <a:pt x="415272" y="432914"/>
                    <a:pt x="527041" y="431285"/>
                    <a:pt x="638066" y="420181"/>
                  </a:cubicBezTo>
                  <a:cubicBezTo>
                    <a:pt x="655121" y="418475"/>
                    <a:pt x="669759" y="407101"/>
                    <a:pt x="685808" y="401082"/>
                  </a:cubicBezTo>
                  <a:cubicBezTo>
                    <a:pt x="695232" y="397548"/>
                    <a:pt x="704904" y="394715"/>
                    <a:pt x="714452" y="391532"/>
                  </a:cubicBezTo>
                  <a:cubicBezTo>
                    <a:pt x="718183" y="384070"/>
                    <a:pt x="743097" y="338738"/>
                    <a:pt x="743097" y="324685"/>
                  </a:cubicBezTo>
                  <a:cubicBezTo>
                    <a:pt x="743097" y="313789"/>
                    <a:pt x="731536" y="263361"/>
                    <a:pt x="724001" y="248289"/>
                  </a:cubicBezTo>
                  <a:cubicBezTo>
                    <a:pt x="718869" y="238024"/>
                    <a:pt x="710598" y="229605"/>
                    <a:pt x="704904" y="219640"/>
                  </a:cubicBezTo>
                  <a:cubicBezTo>
                    <a:pt x="697842" y="207280"/>
                    <a:pt x="694348" y="192831"/>
                    <a:pt x="685808" y="181442"/>
                  </a:cubicBezTo>
                  <a:cubicBezTo>
                    <a:pt x="644536" y="126405"/>
                    <a:pt x="659386" y="158791"/>
                    <a:pt x="618969" y="124144"/>
                  </a:cubicBezTo>
                  <a:cubicBezTo>
                    <a:pt x="605299" y="112425"/>
                    <a:pt x="595180" y="96750"/>
                    <a:pt x="580776" y="85946"/>
                  </a:cubicBezTo>
                  <a:cubicBezTo>
                    <a:pt x="555569" y="67038"/>
                    <a:pt x="521702" y="62673"/>
                    <a:pt x="494841" y="47748"/>
                  </a:cubicBezTo>
                  <a:cubicBezTo>
                    <a:pt x="441710" y="18227"/>
                    <a:pt x="474248" y="13179"/>
                    <a:pt x="408907" y="9549"/>
                  </a:cubicBezTo>
                  <a:cubicBezTo>
                    <a:pt x="310342" y="4072"/>
                    <a:pt x="167016" y="0"/>
                    <a:pt x="112909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74820" y="5419397"/>
              <a:ext cx="622080" cy="503383"/>
            </a:xfrm>
            <a:custGeom>
              <a:avLst/>
              <a:gdLst>
                <a:gd name="connsiteX0" fmla="*/ 192562 w 794105"/>
                <a:gd name="connsiteY0" fmla="*/ 0 h 642517"/>
                <a:gd name="connsiteX1" fmla="*/ 68434 w 794105"/>
                <a:gd name="connsiteY1" fmla="*/ 66847 h 642517"/>
                <a:gd name="connsiteX2" fmla="*/ 49337 w 794105"/>
                <a:gd name="connsiteY2" fmla="*/ 124144 h 642517"/>
                <a:gd name="connsiteX3" fmla="*/ 30241 w 794105"/>
                <a:gd name="connsiteY3" fmla="*/ 162342 h 642517"/>
                <a:gd name="connsiteX4" fmla="*/ 1596 w 794105"/>
                <a:gd name="connsiteY4" fmla="*/ 257838 h 642517"/>
                <a:gd name="connsiteX5" fmla="*/ 20693 w 794105"/>
                <a:gd name="connsiteY5" fmla="*/ 429730 h 642517"/>
                <a:gd name="connsiteX6" fmla="*/ 97079 w 794105"/>
                <a:gd name="connsiteY6" fmla="*/ 506127 h 642517"/>
                <a:gd name="connsiteX7" fmla="*/ 144821 w 794105"/>
                <a:gd name="connsiteY7" fmla="*/ 534775 h 642517"/>
                <a:gd name="connsiteX8" fmla="*/ 183014 w 794105"/>
                <a:gd name="connsiteY8" fmla="*/ 544325 h 642517"/>
                <a:gd name="connsiteX9" fmla="*/ 268948 w 794105"/>
                <a:gd name="connsiteY9" fmla="*/ 572974 h 642517"/>
                <a:gd name="connsiteX10" fmla="*/ 335787 w 794105"/>
                <a:gd name="connsiteY10" fmla="*/ 601622 h 642517"/>
                <a:gd name="connsiteX11" fmla="*/ 373980 w 794105"/>
                <a:gd name="connsiteY11" fmla="*/ 620721 h 642517"/>
                <a:gd name="connsiteX12" fmla="*/ 469463 w 794105"/>
                <a:gd name="connsiteY12" fmla="*/ 639821 h 642517"/>
                <a:gd name="connsiteX13" fmla="*/ 765460 w 794105"/>
                <a:gd name="connsiteY13" fmla="*/ 630271 h 642517"/>
                <a:gd name="connsiteX14" fmla="*/ 775009 w 794105"/>
                <a:gd name="connsiteY14" fmla="*/ 601622 h 642517"/>
                <a:gd name="connsiteX15" fmla="*/ 794105 w 794105"/>
                <a:gd name="connsiteY15" fmla="*/ 572974 h 642517"/>
                <a:gd name="connsiteX16" fmla="*/ 784557 w 794105"/>
                <a:gd name="connsiteY16" fmla="*/ 458379 h 642517"/>
                <a:gd name="connsiteX17" fmla="*/ 775009 w 794105"/>
                <a:gd name="connsiteY17" fmla="*/ 429730 h 642517"/>
                <a:gd name="connsiteX18" fmla="*/ 755912 w 794105"/>
                <a:gd name="connsiteY18" fmla="*/ 353334 h 642517"/>
                <a:gd name="connsiteX19" fmla="*/ 736816 w 794105"/>
                <a:gd name="connsiteY19" fmla="*/ 296036 h 642517"/>
                <a:gd name="connsiteX20" fmla="*/ 689074 w 794105"/>
                <a:gd name="connsiteY20" fmla="*/ 181441 h 642517"/>
                <a:gd name="connsiteX21" fmla="*/ 669977 w 794105"/>
                <a:gd name="connsiteY21" fmla="*/ 143243 h 642517"/>
                <a:gd name="connsiteX22" fmla="*/ 631784 w 794105"/>
                <a:gd name="connsiteY22" fmla="*/ 114594 h 642517"/>
                <a:gd name="connsiteX23" fmla="*/ 612688 w 794105"/>
                <a:gd name="connsiteY23" fmla="*/ 76396 h 642517"/>
                <a:gd name="connsiteX24" fmla="*/ 603139 w 794105"/>
                <a:gd name="connsiteY24" fmla="*/ 47747 h 642517"/>
                <a:gd name="connsiteX25" fmla="*/ 536301 w 794105"/>
                <a:gd name="connsiteY25" fmla="*/ 9549 h 642517"/>
                <a:gd name="connsiteX26" fmla="*/ 106627 w 794105"/>
                <a:gd name="connsiteY26" fmla="*/ 9549 h 64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4105" h="642517">
                  <a:moveTo>
                    <a:pt x="192562" y="0"/>
                  </a:moveTo>
                  <a:cubicBezTo>
                    <a:pt x="89545" y="34342"/>
                    <a:pt x="127976" y="7295"/>
                    <a:pt x="68434" y="66847"/>
                  </a:cubicBezTo>
                  <a:cubicBezTo>
                    <a:pt x="62068" y="85946"/>
                    <a:pt x="58339" y="106137"/>
                    <a:pt x="49337" y="124144"/>
                  </a:cubicBezTo>
                  <a:cubicBezTo>
                    <a:pt x="42972" y="136877"/>
                    <a:pt x="35527" y="149125"/>
                    <a:pt x="30241" y="162342"/>
                  </a:cubicBezTo>
                  <a:cubicBezTo>
                    <a:pt x="14742" y="201095"/>
                    <a:pt x="10975" y="220315"/>
                    <a:pt x="1596" y="257838"/>
                  </a:cubicBezTo>
                  <a:cubicBezTo>
                    <a:pt x="7962" y="315135"/>
                    <a:pt x="0" y="375922"/>
                    <a:pt x="20693" y="429730"/>
                  </a:cubicBezTo>
                  <a:cubicBezTo>
                    <a:pt x="33619" y="463342"/>
                    <a:pt x="66200" y="487598"/>
                    <a:pt x="97079" y="506127"/>
                  </a:cubicBezTo>
                  <a:cubicBezTo>
                    <a:pt x="112993" y="515676"/>
                    <a:pt x="127862" y="527237"/>
                    <a:pt x="144821" y="534775"/>
                  </a:cubicBezTo>
                  <a:cubicBezTo>
                    <a:pt x="156813" y="540105"/>
                    <a:pt x="170472" y="540465"/>
                    <a:pt x="183014" y="544325"/>
                  </a:cubicBezTo>
                  <a:cubicBezTo>
                    <a:pt x="211873" y="553206"/>
                    <a:pt x="240676" y="562371"/>
                    <a:pt x="268948" y="572974"/>
                  </a:cubicBezTo>
                  <a:cubicBezTo>
                    <a:pt x="291644" y="581486"/>
                    <a:pt x="313720" y="591591"/>
                    <a:pt x="335787" y="601622"/>
                  </a:cubicBezTo>
                  <a:cubicBezTo>
                    <a:pt x="348745" y="607513"/>
                    <a:pt x="360294" y="616810"/>
                    <a:pt x="373980" y="620721"/>
                  </a:cubicBezTo>
                  <a:cubicBezTo>
                    <a:pt x="405189" y="629639"/>
                    <a:pt x="437635" y="633454"/>
                    <a:pt x="469463" y="639821"/>
                  </a:cubicBezTo>
                  <a:cubicBezTo>
                    <a:pt x="568129" y="636638"/>
                    <a:pt x="667506" y="642517"/>
                    <a:pt x="765460" y="630271"/>
                  </a:cubicBezTo>
                  <a:cubicBezTo>
                    <a:pt x="775448" y="629022"/>
                    <a:pt x="770508" y="610626"/>
                    <a:pt x="775009" y="601622"/>
                  </a:cubicBezTo>
                  <a:cubicBezTo>
                    <a:pt x="780141" y="591357"/>
                    <a:pt x="787740" y="582523"/>
                    <a:pt x="794105" y="572974"/>
                  </a:cubicBezTo>
                  <a:cubicBezTo>
                    <a:pt x="790922" y="534776"/>
                    <a:pt x="789622" y="496374"/>
                    <a:pt x="784557" y="458379"/>
                  </a:cubicBezTo>
                  <a:cubicBezTo>
                    <a:pt x="783227" y="448401"/>
                    <a:pt x="777657" y="439441"/>
                    <a:pt x="775009" y="429730"/>
                  </a:cubicBezTo>
                  <a:cubicBezTo>
                    <a:pt x="768103" y="404406"/>
                    <a:pt x="763122" y="378573"/>
                    <a:pt x="755912" y="353334"/>
                  </a:cubicBezTo>
                  <a:cubicBezTo>
                    <a:pt x="750382" y="333976"/>
                    <a:pt x="741699" y="315567"/>
                    <a:pt x="736816" y="296036"/>
                  </a:cubicBezTo>
                  <a:cubicBezTo>
                    <a:pt x="720362" y="230218"/>
                    <a:pt x="733135" y="269575"/>
                    <a:pt x="689074" y="181441"/>
                  </a:cubicBezTo>
                  <a:cubicBezTo>
                    <a:pt x="682708" y="168708"/>
                    <a:pt x="681365" y="151785"/>
                    <a:pt x="669977" y="143243"/>
                  </a:cubicBezTo>
                  <a:lnTo>
                    <a:pt x="631784" y="114594"/>
                  </a:lnTo>
                  <a:cubicBezTo>
                    <a:pt x="625419" y="101861"/>
                    <a:pt x="618295" y="89480"/>
                    <a:pt x="612688" y="76396"/>
                  </a:cubicBezTo>
                  <a:cubicBezTo>
                    <a:pt x="608723" y="67144"/>
                    <a:pt x="609427" y="55608"/>
                    <a:pt x="603139" y="47747"/>
                  </a:cubicBezTo>
                  <a:cubicBezTo>
                    <a:pt x="597019" y="40097"/>
                    <a:pt x="542130" y="9787"/>
                    <a:pt x="536301" y="9549"/>
                  </a:cubicBezTo>
                  <a:cubicBezTo>
                    <a:pt x="393196" y="3707"/>
                    <a:pt x="249852" y="9549"/>
                    <a:pt x="106627" y="9549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37753" y="5504872"/>
              <a:ext cx="611793" cy="417908"/>
            </a:xfrm>
            <a:custGeom>
              <a:avLst/>
              <a:gdLst>
                <a:gd name="connsiteX0" fmla="*/ 85935 w 782961"/>
                <a:gd name="connsiteY0" fmla="*/ 47748 h 534775"/>
                <a:gd name="connsiteX1" fmla="*/ 57290 w 782961"/>
                <a:gd name="connsiteY1" fmla="*/ 57297 h 534775"/>
                <a:gd name="connsiteX2" fmla="*/ 19096 w 782961"/>
                <a:gd name="connsiteY2" fmla="*/ 114594 h 534775"/>
                <a:gd name="connsiteX3" fmla="*/ 0 w 782961"/>
                <a:gd name="connsiteY3" fmla="*/ 133694 h 534775"/>
                <a:gd name="connsiteX4" fmla="*/ 9548 w 782961"/>
                <a:gd name="connsiteY4" fmla="*/ 334234 h 534775"/>
                <a:gd name="connsiteX5" fmla="*/ 28645 w 782961"/>
                <a:gd name="connsiteY5" fmla="*/ 401081 h 534775"/>
                <a:gd name="connsiteX6" fmla="*/ 85935 w 782961"/>
                <a:gd name="connsiteY6" fmla="*/ 458379 h 534775"/>
                <a:gd name="connsiteX7" fmla="*/ 133676 w 782961"/>
                <a:gd name="connsiteY7" fmla="*/ 487028 h 534775"/>
                <a:gd name="connsiteX8" fmla="*/ 200514 w 782961"/>
                <a:gd name="connsiteY8" fmla="*/ 525226 h 534775"/>
                <a:gd name="connsiteX9" fmla="*/ 238707 w 782961"/>
                <a:gd name="connsiteY9" fmla="*/ 534775 h 534775"/>
                <a:gd name="connsiteX10" fmla="*/ 725671 w 782961"/>
                <a:gd name="connsiteY10" fmla="*/ 515676 h 534775"/>
                <a:gd name="connsiteX11" fmla="*/ 754316 w 782961"/>
                <a:gd name="connsiteY11" fmla="*/ 506127 h 534775"/>
                <a:gd name="connsiteX12" fmla="*/ 763864 w 782961"/>
                <a:gd name="connsiteY12" fmla="*/ 477478 h 534775"/>
                <a:gd name="connsiteX13" fmla="*/ 782961 w 782961"/>
                <a:gd name="connsiteY13" fmla="*/ 448829 h 534775"/>
                <a:gd name="connsiteX14" fmla="*/ 763864 w 782961"/>
                <a:gd name="connsiteY14" fmla="*/ 229189 h 534775"/>
                <a:gd name="connsiteX15" fmla="*/ 735219 w 782961"/>
                <a:gd name="connsiteY15" fmla="*/ 171892 h 534775"/>
                <a:gd name="connsiteX16" fmla="*/ 649285 w 782961"/>
                <a:gd name="connsiteY16" fmla="*/ 105045 h 534775"/>
                <a:gd name="connsiteX17" fmla="*/ 563350 w 782961"/>
                <a:gd name="connsiteY17" fmla="*/ 47748 h 534775"/>
                <a:gd name="connsiteX18" fmla="*/ 496512 w 782961"/>
                <a:gd name="connsiteY18" fmla="*/ 9549 h 534775"/>
                <a:gd name="connsiteX19" fmla="*/ 448770 w 782961"/>
                <a:gd name="connsiteY19" fmla="*/ 0 h 534775"/>
                <a:gd name="connsiteX20" fmla="*/ 210063 w 782961"/>
                <a:gd name="connsiteY20" fmla="*/ 9549 h 534775"/>
                <a:gd name="connsiteX21" fmla="*/ 105031 w 782961"/>
                <a:gd name="connsiteY21" fmla="*/ 38198 h 534775"/>
                <a:gd name="connsiteX22" fmla="*/ 9548 w 782961"/>
                <a:gd name="connsiteY22" fmla="*/ 57297 h 53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2961" h="534775">
                  <a:moveTo>
                    <a:pt x="85935" y="47748"/>
                  </a:moveTo>
                  <a:cubicBezTo>
                    <a:pt x="76387" y="50931"/>
                    <a:pt x="64407" y="50180"/>
                    <a:pt x="57290" y="57297"/>
                  </a:cubicBezTo>
                  <a:cubicBezTo>
                    <a:pt x="41060" y="73528"/>
                    <a:pt x="32867" y="96230"/>
                    <a:pt x="19096" y="114594"/>
                  </a:cubicBezTo>
                  <a:cubicBezTo>
                    <a:pt x="13695" y="121797"/>
                    <a:pt x="6365" y="127327"/>
                    <a:pt x="0" y="133694"/>
                  </a:cubicBezTo>
                  <a:cubicBezTo>
                    <a:pt x="3183" y="200541"/>
                    <a:pt x="2419" y="267692"/>
                    <a:pt x="9548" y="334234"/>
                  </a:cubicBezTo>
                  <a:cubicBezTo>
                    <a:pt x="12016" y="357276"/>
                    <a:pt x="20040" y="379564"/>
                    <a:pt x="28645" y="401081"/>
                  </a:cubicBezTo>
                  <a:cubicBezTo>
                    <a:pt x="39785" y="428936"/>
                    <a:pt x="61833" y="442309"/>
                    <a:pt x="85935" y="458379"/>
                  </a:cubicBezTo>
                  <a:cubicBezTo>
                    <a:pt x="101376" y="468675"/>
                    <a:pt x="117939" y="477191"/>
                    <a:pt x="133676" y="487028"/>
                  </a:cubicBezTo>
                  <a:cubicBezTo>
                    <a:pt x="161376" y="504343"/>
                    <a:pt x="167919" y="513001"/>
                    <a:pt x="200514" y="525226"/>
                  </a:cubicBezTo>
                  <a:cubicBezTo>
                    <a:pt x="212801" y="529834"/>
                    <a:pt x="225976" y="531592"/>
                    <a:pt x="238707" y="534775"/>
                  </a:cubicBezTo>
                  <a:lnTo>
                    <a:pt x="725671" y="515676"/>
                  </a:lnTo>
                  <a:cubicBezTo>
                    <a:pt x="735720" y="515118"/>
                    <a:pt x="747200" y="513244"/>
                    <a:pt x="754316" y="506127"/>
                  </a:cubicBezTo>
                  <a:cubicBezTo>
                    <a:pt x="761433" y="499009"/>
                    <a:pt x="759363" y="486482"/>
                    <a:pt x="763864" y="477478"/>
                  </a:cubicBezTo>
                  <a:cubicBezTo>
                    <a:pt x="768996" y="467213"/>
                    <a:pt x="776595" y="458379"/>
                    <a:pt x="782961" y="448829"/>
                  </a:cubicBezTo>
                  <a:cubicBezTo>
                    <a:pt x="776595" y="375616"/>
                    <a:pt x="772287" y="302194"/>
                    <a:pt x="763864" y="229189"/>
                  </a:cubicBezTo>
                  <a:cubicBezTo>
                    <a:pt x="761961" y="212695"/>
                    <a:pt x="747045" y="182644"/>
                    <a:pt x="735219" y="171892"/>
                  </a:cubicBezTo>
                  <a:cubicBezTo>
                    <a:pt x="708368" y="147478"/>
                    <a:pt x="677622" y="127718"/>
                    <a:pt x="649285" y="105045"/>
                  </a:cubicBezTo>
                  <a:cubicBezTo>
                    <a:pt x="579620" y="49305"/>
                    <a:pt x="617459" y="65786"/>
                    <a:pt x="563350" y="47748"/>
                  </a:cubicBezTo>
                  <a:cubicBezTo>
                    <a:pt x="542396" y="33776"/>
                    <a:pt x="520742" y="17627"/>
                    <a:pt x="496512" y="9549"/>
                  </a:cubicBezTo>
                  <a:cubicBezTo>
                    <a:pt x="481116" y="4416"/>
                    <a:pt x="464684" y="3183"/>
                    <a:pt x="448770" y="0"/>
                  </a:cubicBezTo>
                  <a:cubicBezTo>
                    <a:pt x="369201" y="3183"/>
                    <a:pt x="289519" y="4251"/>
                    <a:pt x="210063" y="9549"/>
                  </a:cubicBezTo>
                  <a:cubicBezTo>
                    <a:pt x="165026" y="12552"/>
                    <a:pt x="149879" y="26984"/>
                    <a:pt x="105031" y="38198"/>
                  </a:cubicBezTo>
                  <a:cubicBezTo>
                    <a:pt x="22469" y="58841"/>
                    <a:pt x="54891" y="57297"/>
                    <a:pt x="9548" y="57297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7115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database NoSQL</a:t>
            </a:r>
          </a:p>
          <a:p>
            <a:r>
              <a:rPr lang="it-IT" dirty="0" smtClean="0"/>
              <a:t>Graph database</a:t>
            </a:r>
          </a:p>
          <a:p>
            <a:r>
              <a:rPr lang="it-IT" dirty="0" smtClean="0"/>
              <a:t>Interrogare RDF: SPARQL</a:t>
            </a:r>
          </a:p>
          <a:p>
            <a:r>
              <a:rPr lang="it-IT" dirty="0" smtClean="0"/>
              <a:t>Conclusioni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SPARQL: 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# note: not ?x!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{?isbn a:price ?x. ?x rdf:value ?price. ?x p:currency ?currency.}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8320" y="2039382"/>
            <a:ext cx="8778240" cy="637473"/>
          </a:xfrm>
          <a:prstGeom prst="rect">
            <a:avLst/>
          </a:prstGeom>
          <a:noFill/>
        </p:spPr>
        <p:txBody>
          <a:bodyPr wrap="square" lIns="82666" tIns="41334" rIns="82666" bIns="41334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"/>
                <a:cs typeface="Helvetica Neue"/>
              </a:rPr>
              <a:t>Returns: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[&lt;…409X&gt;,33,:£]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,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[&lt;…409X&gt;,50,:€]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    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[&lt;…6682&gt;,60,:€] </a:t>
            </a:r>
            <a:endParaRPr lang="en-US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220" y="2894784"/>
            <a:ext cx="8985600" cy="3239227"/>
            <a:chOff x="79200" y="3416843"/>
            <a:chExt cx="8985600" cy="3239227"/>
          </a:xfrm>
        </p:grpSpPr>
        <p:sp>
          <p:nvSpPr>
            <p:cNvPr id="75" name="Freeform 74"/>
            <p:cNvSpPr/>
            <p:nvPr/>
          </p:nvSpPr>
          <p:spPr bwMode="auto">
            <a:xfrm>
              <a:off x="5430535" y="4218975"/>
              <a:ext cx="2745582" cy="675729"/>
            </a:xfrm>
            <a:custGeom>
              <a:avLst/>
              <a:gdLst>
                <a:gd name="connsiteX0" fmla="*/ 57290 w 3026814"/>
                <a:gd name="connsiteY0" fmla="*/ 362883 h 744866"/>
                <a:gd name="connsiteX1" fmla="*/ 66839 w 3026814"/>
                <a:gd name="connsiteY1" fmla="*/ 410631 h 744866"/>
                <a:gd name="connsiteX2" fmla="*/ 105032 w 3026814"/>
                <a:gd name="connsiteY2" fmla="*/ 429730 h 744866"/>
                <a:gd name="connsiteX3" fmla="*/ 133677 w 3026814"/>
                <a:gd name="connsiteY3" fmla="*/ 458379 h 744866"/>
                <a:gd name="connsiteX4" fmla="*/ 210063 w 3026814"/>
                <a:gd name="connsiteY4" fmla="*/ 496577 h 744866"/>
                <a:gd name="connsiteX5" fmla="*/ 315095 w 3026814"/>
                <a:gd name="connsiteY5" fmla="*/ 544325 h 744866"/>
                <a:gd name="connsiteX6" fmla="*/ 391481 w 3026814"/>
                <a:gd name="connsiteY6" fmla="*/ 582523 h 744866"/>
                <a:gd name="connsiteX7" fmla="*/ 448771 w 3026814"/>
                <a:gd name="connsiteY7" fmla="*/ 601622 h 744866"/>
                <a:gd name="connsiteX8" fmla="*/ 486964 w 3026814"/>
                <a:gd name="connsiteY8" fmla="*/ 611172 h 744866"/>
                <a:gd name="connsiteX9" fmla="*/ 534706 w 3026814"/>
                <a:gd name="connsiteY9" fmla="*/ 630271 h 744866"/>
                <a:gd name="connsiteX10" fmla="*/ 620640 w 3026814"/>
                <a:gd name="connsiteY10" fmla="*/ 649370 h 744866"/>
                <a:gd name="connsiteX11" fmla="*/ 763865 w 3026814"/>
                <a:gd name="connsiteY11" fmla="*/ 678019 h 744866"/>
                <a:gd name="connsiteX12" fmla="*/ 907090 w 3026814"/>
                <a:gd name="connsiteY12" fmla="*/ 687568 h 744866"/>
                <a:gd name="connsiteX13" fmla="*/ 993024 w 3026814"/>
                <a:gd name="connsiteY13" fmla="*/ 697118 h 744866"/>
                <a:gd name="connsiteX14" fmla="*/ 1107604 w 3026814"/>
                <a:gd name="connsiteY14" fmla="*/ 706667 h 744866"/>
                <a:gd name="connsiteX15" fmla="*/ 1203087 w 3026814"/>
                <a:gd name="connsiteY15" fmla="*/ 716217 h 744866"/>
                <a:gd name="connsiteX16" fmla="*/ 1289022 w 3026814"/>
                <a:gd name="connsiteY16" fmla="*/ 725767 h 744866"/>
                <a:gd name="connsiteX17" fmla="*/ 1460891 w 3026814"/>
                <a:gd name="connsiteY17" fmla="*/ 735316 h 744866"/>
                <a:gd name="connsiteX18" fmla="*/ 2434819 w 3026814"/>
                <a:gd name="connsiteY18" fmla="*/ 744866 h 744866"/>
                <a:gd name="connsiteX19" fmla="*/ 2769009 w 3026814"/>
                <a:gd name="connsiteY19" fmla="*/ 735316 h 744866"/>
                <a:gd name="connsiteX20" fmla="*/ 2797654 w 3026814"/>
                <a:gd name="connsiteY20" fmla="*/ 716217 h 744866"/>
                <a:gd name="connsiteX21" fmla="*/ 2893137 w 3026814"/>
                <a:gd name="connsiteY21" fmla="*/ 668469 h 744866"/>
                <a:gd name="connsiteX22" fmla="*/ 2921782 w 3026814"/>
                <a:gd name="connsiteY22" fmla="*/ 630271 h 744866"/>
                <a:gd name="connsiteX23" fmla="*/ 2979072 w 3026814"/>
                <a:gd name="connsiteY23" fmla="*/ 572973 h 744866"/>
                <a:gd name="connsiteX24" fmla="*/ 2998169 w 3026814"/>
                <a:gd name="connsiteY24" fmla="*/ 506127 h 744866"/>
                <a:gd name="connsiteX25" fmla="*/ 3007717 w 3026814"/>
                <a:gd name="connsiteY25" fmla="*/ 458379 h 744866"/>
                <a:gd name="connsiteX26" fmla="*/ 3026814 w 3026814"/>
                <a:gd name="connsiteY26" fmla="*/ 429730 h 744866"/>
                <a:gd name="connsiteX27" fmla="*/ 3017265 w 3026814"/>
                <a:gd name="connsiteY27" fmla="*/ 353333 h 744866"/>
                <a:gd name="connsiteX28" fmla="*/ 2979072 w 3026814"/>
                <a:gd name="connsiteY28" fmla="*/ 296036 h 744866"/>
                <a:gd name="connsiteX29" fmla="*/ 2893137 w 3026814"/>
                <a:gd name="connsiteY29" fmla="*/ 190991 h 744866"/>
                <a:gd name="connsiteX30" fmla="*/ 2864492 w 3026814"/>
                <a:gd name="connsiteY30" fmla="*/ 171892 h 744866"/>
                <a:gd name="connsiteX31" fmla="*/ 2807203 w 3026814"/>
                <a:gd name="connsiteY31" fmla="*/ 152793 h 744866"/>
                <a:gd name="connsiteX32" fmla="*/ 2711720 w 3026814"/>
                <a:gd name="connsiteY32" fmla="*/ 95495 h 744866"/>
                <a:gd name="connsiteX33" fmla="*/ 2434819 w 3026814"/>
                <a:gd name="connsiteY33" fmla="*/ 57297 h 744866"/>
                <a:gd name="connsiteX34" fmla="*/ 2329787 w 3026814"/>
                <a:gd name="connsiteY34" fmla="*/ 38198 h 744866"/>
                <a:gd name="connsiteX35" fmla="*/ 2224756 w 3026814"/>
                <a:gd name="connsiteY35" fmla="*/ 28648 h 744866"/>
                <a:gd name="connsiteX36" fmla="*/ 1775986 w 3026814"/>
                <a:gd name="connsiteY36" fmla="*/ 0 h 744866"/>
                <a:gd name="connsiteX37" fmla="*/ 1040766 w 3026814"/>
                <a:gd name="connsiteY37" fmla="*/ 9549 h 744866"/>
                <a:gd name="connsiteX38" fmla="*/ 973928 w 3026814"/>
                <a:gd name="connsiteY38" fmla="*/ 28648 h 744866"/>
                <a:gd name="connsiteX39" fmla="*/ 878445 w 3026814"/>
                <a:gd name="connsiteY39" fmla="*/ 57297 h 744866"/>
                <a:gd name="connsiteX40" fmla="*/ 849800 w 3026814"/>
                <a:gd name="connsiteY40" fmla="*/ 76396 h 744866"/>
                <a:gd name="connsiteX41" fmla="*/ 811607 w 3026814"/>
                <a:gd name="connsiteY41" fmla="*/ 85946 h 744866"/>
                <a:gd name="connsiteX42" fmla="*/ 706575 w 3026814"/>
                <a:gd name="connsiteY42" fmla="*/ 124144 h 744866"/>
                <a:gd name="connsiteX43" fmla="*/ 658834 w 3026814"/>
                <a:gd name="connsiteY43" fmla="*/ 133693 h 744866"/>
                <a:gd name="connsiteX44" fmla="*/ 534706 w 3026814"/>
                <a:gd name="connsiteY44" fmla="*/ 162342 h 744866"/>
                <a:gd name="connsiteX45" fmla="*/ 458319 w 3026814"/>
                <a:gd name="connsiteY45" fmla="*/ 200540 h 744866"/>
                <a:gd name="connsiteX46" fmla="*/ 429674 w 3026814"/>
                <a:gd name="connsiteY46" fmla="*/ 210090 h 744866"/>
                <a:gd name="connsiteX47" fmla="*/ 391481 w 3026814"/>
                <a:gd name="connsiteY47" fmla="*/ 229189 h 744866"/>
                <a:gd name="connsiteX48" fmla="*/ 334191 w 3026814"/>
                <a:gd name="connsiteY48" fmla="*/ 248288 h 744866"/>
                <a:gd name="connsiteX49" fmla="*/ 257805 w 3026814"/>
                <a:gd name="connsiteY49" fmla="*/ 286487 h 744866"/>
                <a:gd name="connsiteX50" fmla="*/ 181418 w 3026814"/>
                <a:gd name="connsiteY50" fmla="*/ 315135 h 744866"/>
                <a:gd name="connsiteX51" fmla="*/ 105032 w 3026814"/>
                <a:gd name="connsiteY51" fmla="*/ 353333 h 744866"/>
                <a:gd name="connsiteX52" fmla="*/ 85935 w 3026814"/>
                <a:gd name="connsiteY52" fmla="*/ 372433 h 744866"/>
                <a:gd name="connsiteX53" fmla="*/ 57290 w 3026814"/>
                <a:gd name="connsiteY53" fmla="*/ 381982 h 744866"/>
                <a:gd name="connsiteX54" fmla="*/ 9549 w 3026814"/>
                <a:gd name="connsiteY54" fmla="*/ 429730 h 744866"/>
                <a:gd name="connsiteX55" fmla="*/ 0 w 3026814"/>
                <a:gd name="connsiteY55" fmla="*/ 429730 h 7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26814" h="744866">
                  <a:moveTo>
                    <a:pt x="57290" y="362883"/>
                  </a:moveTo>
                  <a:cubicBezTo>
                    <a:pt x="60473" y="378799"/>
                    <a:pt x="57406" y="397423"/>
                    <a:pt x="66839" y="410631"/>
                  </a:cubicBezTo>
                  <a:cubicBezTo>
                    <a:pt x="75112" y="422214"/>
                    <a:pt x="93450" y="421456"/>
                    <a:pt x="105032" y="429730"/>
                  </a:cubicBezTo>
                  <a:cubicBezTo>
                    <a:pt x="116020" y="437580"/>
                    <a:pt x="122284" y="451128"/>
                    <a:pt x="133677" y="458379"/>
                  </a:cubicBezTo>
                  <a:cubicBezTo>
                    <a:pt x="157694" y="473664"/>
                    <a:pt x="185653" y="481929"/>
                    <a:pt x="210063" y="496577"/>
                  </a:cubicBezTo>
                  <a:cubicBezTo>
                    <a:pt x="275066" y="535584"/>
                    <a:pt x="240198" y="519356"/>
                    <a:pt x="315095" y="544325"/>
                  </a:cubicBezTo>
                  <a:cubicBezTo>
                    <a:pt x="360288" y="589524"/>
                    <a:pt x="324400" y="564226"/>
                    <a:pt x="391481" y="582523"/>
                  </a:cubicBezTo>
                  <a:cubicBezTo>
                    <a:pt x="410901" y="587820"/>
                    <a:pt x="429242" y="596739"/>
                    <a:pt x="448771" y="601622"/>
                  </a:cubicBezTo>
                  <a:cubicBezTo>
                    <a:pt x="461502" y="604805"/>
                    <a:pt x="474515" y="607022"/>
                    <a:pt x="486964" y="611172"/>
                  </a:cubicBezTo>
                  <a:cubicBezTo>
                    <a:pt x="503224" y="616593"/>
                    <a:pt x="518225" y="625562"/>
                    <a:pt x="534706" y="630271"/>
                  </a:cubicBezTo>
                  <a:cubicBezTo>
                    <a:pt x="562920" y="638333"/>
                    <a:pt x="591913" y="643384"/>
                    <a:pt x="620640" y="649370"/>
                  </a:cubicBezTo>
                  <a:cubicBezTo>
                    <a:pt x="668304" y="659301"/>
                    <a:pt x="715285" y="674780"/>
                    <a:pt x="763865" y="678019"/>
                  </a:cubicBezTo>
                  <a:lnTo>
                    <a:pt x="907090" y="687568"/>
                  </a:lnTo>
                  <a:cubicBezTo>
                    <a:pt x="935811" y="689962"/>
                    <a:pt x="964333" y="694385"/>
                    <a:pt x="993024" y="697118"/>
                  </a:cubicBezTo>
                  <a:cubicBezTo>
                    <a:pt x="1031177" y="700752"/>
                    <a:pt x="1069436" y="703197"/>
                    <a:pt x="1107604" y="706667"/>
                  </a:cubicBezTo>
                  <a:lnTo>
                    <a:pt x="1203087" y="716217"/>
                  </a:lnTo>
                  <a:cubicBezTo>
                    <a:pt x="1231750" y="719235"/>
                    <a:pt x="1260279" y="723638"/>
                    <a:pt x="1289022" y="725767"/>
                  </a:cubicBezTo>
                  <a:cubicBezTo>
                    <a:pt x="1346243" y="730006"/>
                    <a:pt x="1403521" y="734360"/>
                    <a:pt x="1460891" y="735316"/>
                  </a:cubicBezTo>
                  <a:lnTo>
                    <a:pt x="2434819" y="744866"/>
                  </a:lnTo>
                  <a:cubicBezTo>
                    <a:pt x="2546216" y="741683"/>
                    <a:pt x="2657913" y="744088"/>
                    <a:pt x="2769009" y="735316"/>
                  </a:cubicBezTo>
                  <a:cubicBezTo>
                    <a:pt x="2780449" y="734413"/>
                    <a:pt x="2787390" y="721350"/>
                    <a:pt x="2797654" y="716217"/>
                  </a:cubicBezTo>
                  <a:cubicBezTo>
                    <a:pt x="2817359" y="706363"/>
                    <a:pt x="2871633" y="689976"/>
                    <a:pt x="2893137" y="668469"/>
                  </a:cubicBezTo>
                  <a:cubicBezTo>
                    <a:pt x="2904390" y="657215"/>
                    <a:pt x="2911136" y="642101"/>
                    <a:pt x="2921782" y="630271"/>
                  </a:cubicBezTo>
                  <a:cubicBezTo>
                    <a:pt x="2939849" y="610194"/>
                    <a:pt x="2979072" y="572973"/>
                    <a:pt x="2979072" y="572973"/>
                  </a:cubicBezTo>
                  <a:cubicBezTo>
                    <a:pt x="2989703" y="541076"/>
                    <a:pt x="2990178" y="542092"/>
                    <a:pt x="2998169" y="506127"/>
                  </a:cubicBezTo>
                  <a:cubicBezTo>
                    <a:pt x="3001690" y="490282"/>
                    <a:pt x="3002019" y="473577"/>
                    <a:pt x="3007717" y="458379"/>
                  </a:cubicBezTo>
                  <a:cubicBezTo>
                    <a:pt x="3011746" y="447633"/>
                    <a:pt x="3020448" y="439280"/>
                    <a:pt x="3026814" y="429730"/>
                  </a:cubicBezTo>
                  <a:cubicBezTo>
                    <a:pt x="3023631" y="404264"/>
                    <a:pt x="3025896" y="377502"/>
                    <a:pt x="3017265" y="353333"/>
                  </a:cubicBezTo>
                  <a:cubicBezTo>
                    <a:pt x="3009546" y="331717"/>
                    <a:pt x="2992843" y="314399"/>
                    <a:pt x="2979072" y="296036"/>
                  </a:cubicBezTo>
                  <a:cubicBezTo>
                    <a:pt x="2953871" y="262431"/>
                    <a:pt x="2927236" y="219411"/>
                    <a:pt x="2893137" y="190991"/>
                  </a:cubicBezTo>
                  <a:cubicBezTo>
                    <a:pt x="2884321" y="183644"/>
                    <a:pt x="2874979" y="176553"/>
                    <a:pt x="2864492" y="171892"/>
                  </a:cubicBezTo>
                  <a:cubicBezTo>
                    <a:pt x="2846098" y="163716"/>
                    <a:pt x="2826299" y="159159"/>
                    <a:pt x="2807203" y="152793"/>
                  </a:cubicBezTo>
                  <a:cubicBezTo>
                    <a:pt x="2776536" y="129790"/>
                    <a:pt x="2750230" y="106500"/>
                    <a:pt x="2711720" y="95495"/>
                  </a:cubicBezTo>
                  <a:cubicBezTo>
                    <a:pt x="2599501" y="63428"/>
                    <a:pt x="2548417" y="65412"/>
                    <a:pt x="2434819" y="57297"/>
                  </a:cubicBezTo>
                  <a:cubicBezTo>
                    <a:pt x="2399808" y="50931"/>
                    <a:pt x="2365045" y="43007"/>
                    <a:pt x="2329787" y="38198"/>
                  </a:cubicBezTo>
                  <a:cubicBezTo>
                    <a:pt x="2294955" y="33447"/>
                    <a:pt x="2259817" y="31214"/>
                    <a:pt x="2224756" y="28648"/>
                  </a:cubicBezTo>
                  <a:lnTo>
                    <a:pt x="1775986" y="0"/>
                  </a:lnTo>
                  <a:cubicBezTo>
                    <a:pt x="1530913" y="3183"/>
                    <a:pt x="1285704" y="800"/>
                    <a:pt x="1040766" y="9549"/>
                  </a:cubicBezTo>
                  <a:cubicBezTo>
                    <a:pt x="1017610" y="10376"/>
                    <a:pt x="996282" y="22551"/>
                    <a:pt x="973928" y="28648"/>
                  </a:cubicBezTo>
                  <a:cubicBezTo>
                    <a:pt x="951347" y="34807"/>
                    <a:pt x="894281" y="46738"/>
                    <a:pt x="878445" y="57297"/>
                  </a:cubicBezTo>
                  <a:cubicBezTo>
                    <a:pt x="868897" y="63663"/>
                    <a:pt x="860348" y="71875"/>
                    <a:pt x="849800" y="76396"/>
                  </a:cubicBezTo>
                  <a:cubicBezTo>
                    <a:pt x="837738" y="81566"/>
                    <a:pt x="824056" y="81796"/>
                    <a:pt x="811607" y="85946"/>
                  </a:cubicBezTo>
                  <a:cubicBezTo>
                    <a:pt x="774591" y="98286"/>
                    <a:pt x="745579" y="116343"/>
                    <a:pt x="706575" y="124144"/>
                  </a:cubicBezTo>
                  <a:cubicBezTo>
                    <a:pt x="690661" y="127327"/>
                    <a:pt x="674647" y="130043"/>
                    <a:pt x="658834" y="133693"/>
                  </a:cubicBezTo>
                  <a:cubicBezTo>
                    <a:pt x="509122" y="168247"/>
                    <a:pt x="643788" y="140524"/>
                    <a:pt x="534706" y="162342"/>
                  </a:cubicBezTo>
                  <a:cubicBezTo>
                    <a:pt x="509244" y="175075"/>
                    <a:pt x="484235" y="188758"/>
                    <a:pt x="458319" y="200540"/>
                  </a:cubicBezTo>
                  <a:cubicBezTo>
                    <a:pt x="449156" y="204705"/>
                    <a:pt x="438925" y="206125"/>
                    <a:pt x="429674" y="210090"/>
                  </a:cubicBezTo>
                  <a:cubicBezTo>
                    <a:pt x="416591" y="215698"/>
                    <a:pt x="404697" y="223902"/>
                    <a:pt x="391481" y="229189"/>
                  </a:cubicBezTo>
                  <a:cubicBezTo>
                    <a:pt x="372791" y="236666"/>
                    <a:pt x="334191" y="248288"/>
                    <a:pt x="334191" y="248288"/>
                  </a:cubicBezTo>
                  <a:cubicBezTo>
                    <a:pt x="283468" y="282108"/>
                    <a:pt x="327877" y="255339"/>
                    <a:pt x="257805" y="286487"/>
                  </a:cubicBezTo>
                  <a:cubicBezTo>
                    <a:pt x="193615" y="315020"/>
                    <a:pt x="246566" y="298847"/>
                    <a:pt x="181418" y="315135"/>
                  </a:cubicBezTo>
                  <a:cubicBezTo>
                    <a:pt x="67683" y="400449"/>
                    <a:pt x="212299" y="299692"/>
                    <a:pt x="105032" y="353333"/>
                  </a:cubicBezTo>
                  <a:cubicBezTo>
                    <a:pt x="96980" y="357360"/>
                    <a:pt x="93655" y="367800"/>
                    <a:pt x="85935" y="372433"/>
                  </a:cubicBezTo>
                  <a:cubicBezTo>
                    <a:pt x="77305" y="377612"/>
                    <a:pt x="66838" y="378799"/>
                    <a:pt x="57290" y="381982"/>
                  </a:cubicBezTo>
                  <a:cubicBezTo>
                    <a:pt x="38195" y="410630"/>
                    <a:pt x="41377" y="413814"/>
                    <a:pt x="9549" y="429730"/>
                  </a:cubicBezTo>
                  <a:cubicBezTo>
                    <a:pt x="6702" y="431154"/>
                    <a:pt x="3183" y="429730"/>
                    <a:pt x="0" y="429730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851748" y="6124910"/>
              <a:ext cx="691512" cy="467813"/>
            </a:xfrm>
            <a:custGeom>
              <a:avLst/>
              <a:gdLst>
                <a:gd name="connsiteX0" fmla="*/ 65175 w 762344"/>
                <a:gd name="connsiteY0" fmla="*/ 0 h 515677"/>
                <a:gd name="connsiteX1" fmla="*/ 7885 w 762344"/>
                <a:gd name="connsiteY1" fmla="*/ 85946 h 515677"/>
                <a:gd name="connsiteX2" fmla="*/ 46078 w 762344"/>
                <a:gd name="connsiteY2" fmla="*/ 248289 h 515677"/>
                <a:gd name="connsiteX3" fmla="*/ 65175 w 762344"/>
                <a:gd name="connsiteY3" fmla="*/ 305586 h 515677"/>
                <a:gd name="connsiteX4" fmla="*/ 122465 w 762344"/>
                <a:gd name="connsiteY4" fmla="*/ 372433 h 515677"/>
                <a:gd name="connsiteX5" fmla="*/ 151110 w 762344"/>
                <a:gd name="connsiteY5" fmla="*/ 391532 h 515677"/>
                <a:gd name="connsiteX6" fmla="*/ 189303 w 762344"/>
                <a:gd name="connsiteY6" fmla="*/ 420181 h 515677"/>
                <a:gd name="connsiteX7" fmla="*/ 237045 w 762344"/>
                <a:gd name="connsiteY7" fmla="*/ 467929 h 515677"/>
                <a:gd name="connsiteX8" fmla="*/ 332528 w 762344"/>
                <a:gd name="connsiteY8" fmla="*/ 506127 h 515677"/>
                <a:gd name="connsiteX9" fmla="*/ 361173 w 762344"/>
                <a:gd name="connsiteY9" fmla="*/ 515677 h 515677"/>
                <a:gd name="connsiteX10" fmla="*/ 609428 w 762344"/>
                <a:gd name="connsiteY10" fmla="*/ 477478 h 515677"/>
                <a:gd name="connsiteX11" fmla="*/ 666718 w 762344"/>
                <a:gd name="connsiteY11" fmla="*/ 439280 h 515677"/>
                <a:gd name="connsiteX12" fmla="*/ 752653 w 762344"/>
                <a:gd name="connsiteY12" fmla="*/ 372433 h 515677"/>
                <a:gd name="connsiteX13" fmla="*/ 714460 w 762344"/>
                <a:gd name="connsiteY13" fmla="*/ 200541 h 515677"/>
                <a:gd name="connsiteX14" fmla="*/ 685815 w 762344"/>
                <a:gd name="connsiteY14" fmla="*/ 181442 h 515677"/>
                <a:gd name="connsiteX15" fmla="*/ 628525 w 762344"/>
                <a:gd name="connsiteY15" fmla="*/ 114595 h 515677"/>
                <a:gd name="connsiteX16" fmla="*/ 590332 w 762344"/>
                <a:gd name="connsiteY16" fmla="*/ 66847 h 515677"/>
                <a:gd name="connsiteX17" fmla="*/ 389817 w 762344"/>
                <a:gd name="connsiteY17" fmla="*/ 19099 h 515677"/>
                <a:gd name="connsiteX18" fmla="*/ 237045 w 762344"/>
                <a:gd name="connsiteY18" fmla="*/ 9550 h 515677"/>
                <a:gd name="connsiteX19" fmla="*/ 65175 w 762344"/>
                <a:gd name="connsiteY19" fmla="*/ 0 h 51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44" h="515677">
                  <a:moveTo>
                    <a:pt x="65175" y="0"/>
                  </a:moveTo>
                  <a:cubicBezTo>
                    <a:pt x="46078" y="28649"/>
                    <a:pt x="0" y="52431"/>
                    <a:pt x="7885" y="85946"/>
                  </a:cubicBezTo>
                  <a:cubicBezTo>
                    <a:pt x="20616" y="140060"/>
                    <a:pt x="32047" y="194497"/>
                    <a:pt x="46078" y="248289"/>
                  </a:cubicBezTo>
                  <a:cubicBezTo>
                    <a:pt x="51159" y="267769"/>
                    <a:pt x="54625" y="288440"/>
                    <a:pt x="65175" y="305586"/>
                  </a:cubicBezTo>
                  <a:cubicBezTo>
                    <a:pt x="80554" y="330580"/>
                    <a:pt x="101716" y="351681"/>
                    <a:pt x="122465" y="372433"/>
                  </a:cubicBezTo>
                  <a:cubicBezTo>
                    <a:pt x="130579" y="380548"/>
                    <a:pt x="141772" y="384861"/>
                    <a:pt x="151110" y="391532"/>
                  </a:cubicBezTo>
                  <a:cubicBezTo>
                    <a:pt x="164060" y="400783"/>
                    <a:pt x="177409" y="409607"/>
                    <a:pt x="189303" y="420181"/>
                  </a:cubicBezTo>
                  <a:cubicBezTo>
                    <a:pt x="206124" y="435135"/>
                    <a:pt x="218843" y="454690"/>
                    <a:pt x="237045" y="467929"/>
                  </a:cubicBezTo>
                  <a:cubicBezTo>
                    <a:pt x="278294" y="497932"/>
                    <a:pt x="290694" y="494172"/>
                    <a:pt x="332528" y="506127"/>
                  </a:cubicBezTo>
                  <a:cubicBezTo>
                    <a:pt x="342206" y="508892"/>
                    <a:pt x="351625" y="512494"/>
                    <a:pt x="361173" y="515677"/>
                  </a:cubicBezTo>
                  <a:cubicBezTo>
                    <a:pt x="443925" y="502944"/>
                    <a:pt x="528203" y="497787"/>
                    <a:pt x="609428" y="477478"/>
                  </a:cubicBezTo>
                  <a:cubicBezTo>
                    <a:pt x="631695" y="471911"/>
                    <a:pt x="647621" y="452013"/>
                    <a:pt x="666718" y="439280"/>
                  </a:cubicBezTo>
                  <a:cubicBezTo>
                    <a:pt x="735244" y="393591"/>
                    <a:pt x="707779" y="417313"/>
                    <a:pt x="752653" y="372433"/>
                  </a:cubicBezTo>
                  <a:cubicBezTo>
                    <a:pt x="746405" y="291202"/>
                    <a:pt x="762344" y="256413"/>
                    <a:pt x="714460" y="200541"/>
                  </a:cubicBezTo>
                  <a:cubicBezTo>
                    <a:pt x="706992" y="191827"/>
                    <a:pt x="695363" y="187808"/>
                    <a:pt x="685815" y="181442"/>
                  </a:cubicBezTo>
                  <a:cubicBezTo>
                    <a:pt x="615613" y="64424"/>
                    <a:pt x="694657" y="180736"/>
                    <a:pt x="628525" y="114595"/>
                  </a:cubicBezTo>
                  <a:cubicBezTo>
                    <a:pt x="614114" y="100182"/>
                    <a:pt x="606636" y="79077"/>
                    <a:pt x="590332" y="66847"/>
                  </a:cubicBezTo>
                  <a:cubicBezTo>
                    <a:pt x="519718" y="13880"/>
                    <a:pt x="479809" y="25306"/>
                    <a:pt x="389817" y="19099"/>
                  </a:cubicBezTo>
                  <a:lnTo>
                    <a:pt x="237045" y="9550"/>
                  </a:lnTo>
                  <a:lnTo>
                    <a:pt x="65175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820292" y="6168271"/>
              <a:ext cx="764445" cy="487799"/>
            </a:xfrm>
            <a:custGeom>
              <a:avLst/>
              <a:gdLst>
                <a:gd name="connsiteX0" fmla="*/ 105032 w 842748"/>
                <a:gd name="connsiteY0" fmla="*/ 38113 h 537708"/>
                <a:gd name="connsiteX1" fmla="*/ 66838 w 842748"/>
                <a:gd name="connsiteY1" fmla="*/ 57212 h 537708"/>
                <a:gd name="connsiteX2" fmla="*/ 9549 w 842748"/>
                <a:gd name="connsiteY2" fmla="*/ 133609 h 537708"/>
                <a:gd name="connsiteX3" fmla="*/ 0 w 842748"/>
                <a:gd name="connsiteY3" fmla="*/ 162257 h 537708"/>
                <a:gd name="connsiteX4" fmla="*/ 19097 w 842748"/>
                <a:gd name="connsiteY4" fmla="*/ 295951 h 537708"/>
                <a:gd name="connsiteX5" fmla="*/ 28645 w 842748"/>
                <a:gd name="connsiteY5" fmla="*/ 324600 h 537708"/>
                <a:gd name="connsiteX6" fmla="*/ 124128 w 842748"/>
                <a:gd name="connsiteY6" fmla="*/ 400997 h 537708"/>
                <a:gd name="connsiteX7" fmla="*/ 152773 w 842748"/>
                <a:gd name="connsiteY7" fmla="*/ 410546 h 537708"/>
                <a:gd name="connsiteX8" fmla="*/ 601544 w 842748"/>
                <a:gd name="connsiteY8" fmla="*/ 420096 h 537708"/>
                <a:gd name="connsiteX9" fmla="*/ 677930 w 842748"/>
                <a:gd name="connsiteY9" fmla="*/ 400997 h 537708"/>
                <a:gd name="connsiteX10" fmla="*/ 716123 w 842748"/>
                <a:gd name="connsiteY10" fmla="*/ 391447 h 537708"/>
                <a:gd name="connsiteX11" fmla="*/ 763865 w 842748"/>
                <a:gd name="connsiteY11" fmla="*/ 362798 h 537708"/>
                <a:gd name="connsiteX12" fmla="*/ 802058 w 842748"/>
                <a:gd name="connsiteY12" fmla="*/ 343699 h 537708"/>
                <a:gd name="connsiteX13" fmla="*/ 821155 w 842748"/>
                <a:gd name="connsiteY13" fmla="*/ 315050 h 537708"/>
                <a:gd name="connsiteX14" fmla="*/ 821155 w 842748"/>
                <a:gd name="connsiteY14" fmla="*/ 210005 h 537708"/>
                <a:gd name="connsiteX15" fmla="*/ 792510 w 842748"/>
                <a:gd name="connsiteY15" fmla="*/ 190906 h 537708"/>
                <a:gd name="connsiteX16" fmla="*/ 773413 w 842748"/>
                <a:gd name="connsiteY16" fmla="*/ 162257 h 537708"/>
                <a:gd name="connsiteX17" fmla="*/ 706575 w 842748"/>
                <a:gd name="connsiteY17" fmla="*/ 124059 h 537708"/>
                <a:gd name="connsiteX18" fmla="*/ 668382 w 842748"/>
                <a:gd name="connsiteY18" fmla="*/ 95410 h 537708"/>
                <a:gd name="connsiteX19" fmla="*/ 630188 w 842748"/>
                <a:gd name="connsiteY19" fmla="*/ 85861 h 537708"/>
                <a:gd name="connsiteX20" fmla="*/ 572899 w 842748"/>
                <a:gd name="connsiteY20" fmla="*/ 66762 h 537708"/>
                <a:gd name="connsiteX21" fmla="*/ 544254 w 842748"/>
                <a:gd name="connsiteY21" fmla="*/ 47663 h 537708"/>
                <a:gd name="connsiteX22" fmla="*/ 515609 w 842748"/>
                <a:gd name="connsiteY22" fmla="*/ 38113 h 537708"/>
                <a:gd name="connsiteX23" fmla="*/ 105032 w 842748"/>
                <a:gd name="connsiteY23" fmla="*/ 38113 h 53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2748" h="537708">
                  <a:moveTo>
                    <a:pt x="105032" y="38113"/>
                  </a:moveTo>
                  <a:cubicBezTo>
                    <a:pt x="30237" y="41296"/>
                    <a:pt x="77550" y="47838"/>
                    <a:pt x="66838" y="57212"/>
                  </a:cubicBezTo>
                  <a:cubicBezTo>
                    <a:pt x="60588" y="62681"/>
                    <a:pt x="17925" y="116855"/>
                    <a:pt x="9549" y="133609"/>
                  </a:cubicBezTo>
                  <a:cubicBezTo>
                    <a:pt x="5048" y="142612"/>
                    <a:pt x="3183" y="152708"/>
                    <a:pt x="0" y="162257"/>
                  </a:cubicBezTo>
                  <a:cubicBezTo>
                    <a:pt x="5942" y="215736"/>
                    <a:pt x="6937" y="247304"/>
                    <a:pt x="19097" y="295951"/>
                  </a:cubicBezTo>
                  <a:cubicBezTo>
                    <a:pt x="21538" y="305717"/>
                    <a:pt x="22606" y="316547"/>
                    <a:pt x="28645" y="324600"/>
                  </a:cubicBezTo>
                  <a:cubicBezTo>
                    <a:pt x="55406" y="360286"/>
                    <a:pt x="85210" y="381535"/>
                    <a:pt x="124128" y="400997"/>
                  </a:cubicBezTo>
                  <a:cubicBezTo>
                    <a:pt x="133130" y="405499"/>
                    <a:pt x="143225" y="407363"/>
                    <a:pt x="152773" y="410546"/>
                  </a:cubicBezTo>
                  <a:cubicBezTo>
                    <a:pt x="279917" y="537708"/>
                    <a:pt x="174372" y="446253"/>
                    <a:pt x="601544" y="420096"/>
                  </a:cubicBezTo>
                  <a:cubicBezTo>
                    <a:pt x="638595" y="417827"/>
                    <a:pt x="646640" y="409938"/>
                    <a:pt x="677930" y="400997"/>
                  </a:cubicBezTo>
                  <a:cubicBezTo>
                    <a:pt x="690548" y="397391"/>
                    <a:pt x="703392" y="394630"/>
                    <a:pt x="716123" y="391447"/>
                  </a:cubicBezTo>
                  <a:cubicBezTo>
                    <a:pt x="732037" y="381897"/>
                    <a:pt x="747642" y="371812"/>
                    <a:pt x="763865" y="362798"/>
                  </a:cubicBezTo>
                  <a:cubicBezTo>
                    <a:pt x="776307" y="355885"/>
                    <a:pt x="791124" y="352812"/>
                    <a:pt x="802058" y="343699"/>
                  </a:cubicBezTo>
                  <a:cubicBezTo>
                    <a:pt x="810874" y="336351"/>
                    <a:pt x="814789" y="324600"/>
                    <a:pt x="821155" y="315050"/>
                  </a:cubicBezTo>
                  <a:cubicBezTo>
                    <a:pt x="834583" y="274761"/>
                    <a:pt x="842748" y="263995"/>
                    <a:pt x="821155" y="210005"/>
                  </a:cubicBezTo>
                  <a:cubicBezTo>
                    <a:pt x="816893" y="199350"/>
                    <a:pt x="802058" y="197272"/>
                    <a:pt x="792510" y="190906"/>
                  </a:cubicBezTo>
                  <a:cubicBezTo>
                    <a:pt x="786144" y="181356"/>
                    <a:pt x="781528" y="170373"/>
                    <a:pt x="773413" y="162257"/>
                  </a:cubicBezTo>
                  <a:cubicBezTo>
                    <a:pt x="744511" y="133351"/>
                    <a:pt x="739349" y="134986"/>
                    <a:pt x="706575" y="124059"/>
                  </a:cubicBezTo>
                  <a:cubicBezTo>
                    <a:pt x="693844" y="114509"/>
                    <a:pt x="682616" y="102528"/>
                    <a:pt x="668382" y="95410"/>
                  </a:cubicBezTo>
                  <a:cubicBezTo>
                    <a:pt x="656645" y="89541"/>
                    <a:pt x="642758" y="89632"/>
                    <a:pt x="630188" y="85861"/>
                  </a:cubicBezTo>
                  <a:cubicBezTo>
                    <a:pt x="610908" y="80076"/>
                    <a:pt x="591293" y="74938"/>
                    <a:pt x="572899" y="66762"/>
                  </a:cubicBezTo>
                  <a:cubicBezTo>
                    <a:pt x="562412" y="62101"/>
                    <a:pt x="554518" y="52796"/>
                    <a:pt x="544254" y="47663"/>
                  </a:cubicBezTo>
                  <a:cubicBezTo>
                    <a:pt x="535252" y="43161"/>
                    <a:pt x="525287" y="40878"/>
                    <a:pt x="515609" y="38113"/>
                  </a:cubicBezTo>
                  <a:cubicBezTo>
                    <a:pt x="382231" y="0"/>
                    <a:pt x="179827" y="34930"/>
                    <a:pt x="105032" y="38113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9200" y="3416843"/>
              <a:ext cx="8985600" cy="3220087"/>
              <a:chOff x="79200" y="3416843"/>
              <a:chExt cx="8985600" cy="3220087"/>
            </a:xfrm>
          </p:grpSpPr>
          <p:grpSp>
            <p:nvGrpSpPr>
              <p:cNvPr id="2" name="Group 91"/>
              <p:cNvGrpSpPr/>
              <p:nvPr/>
            </p:nvGrpSpPr>
            <p:grpSpPr>
              <a:xfrm>
                <a:off x="79200" y="3416843"/>
                <a:ext cx="8985600" cy="3122882"/>
                <a:chOff x="87312" y="3385437"/>
                <a:chExt cx="9906000" cy="344240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421312" y="339788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a:name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6226426" y="4506339"/>
                  <a:ext cx="2656972" cy="357805"/>
                </a:xfrm>
                <a:prstGeom prst="ellipse">
                  <a:avLst/>
                </a:prstGeom>
                <a:solidFill>
                  <a:srgbClr val="CFD10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 b="1" noProof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http://…isbn/2020386682</a:t>
                  </a:r>
                </a:p>
              </p:txBody>
            </p:sp>
            <p:cxnSp>
              <p:nvCxnSpPr>
                <p:cNvPr id="9" name="Straight Arrow Connector 8"/>
                <p:cNvCxnSpPr>
                  <a:stCxn id="63" idx="7"/>
                  <a:endCxn id="64" idx="1"/>
                </p:cNvCxnSpPr>
                <p:nvPr/>
              </p:nvCxnSpPr>
              <p:spPr bwMode="auto">
                <a:xfrm flipV="1">
                  <a:off x="5136511" y="3512662"/>
                  <a:ext cx="1510001" cy="236842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12" name="Oval 11"/>
                <p:cNvSpPr/>
                <p:nvPr/>
              </p:nvSpPr>
              <p:spPr bwMode="auto">
                <a:xfrm>
                  <a:off x="1197226" y="4506339"/>
                  <a:ext cx="2656972" cy="3578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9FF"/>
                    </a:gs>
                    <a:gs pos="100000">
                      <a:srgbClr val="CFD20F"/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 b="1" noProof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http://…isbn/000651409X</a:t>
                  </a:r>
                </a:p>
              </p:txBody>
            </p:sp>
            <p:grpSp>
              <p:nvGrpSpPr>
                <p:cNvPr id="3" name="Group 55"/>
                <p:cNvGrpSpPr/>
                <p:nvPr/>
              </p:nvGrpSpPr>
              <p:grpSpPr>
                <a:xfrm>
                  <a:off x="87312" y="5532437"/>
                  <a:ext cx="4876800" cy="1295400"/>
                  <a:chOff x="87312" y="5532437"/>
                  <a:chExt cx="4876800" cy="1295400"/>
                </a:xfrm>
              </p:grpSpPr>
              <p:grpSp>
                <p:nvGrpSpPr>
                  <p:cNvPr id="4" name="Group 30"/>
                  <p:cNvGrpSpPr/>
                  <p:nvPr/>
                </p:nvGrpSpPr>
                <p:grpSpPr>
                  <a:xfrm>
                    <a:off x="873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10" name="Oval 9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:£</a:t>
                      </a: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19B9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33</a:t>
                      </a:r>
                    </a:p>
                  </p:txBody>
                </p:sp>
                <p:cxnSp>
                  <p:nvCxnSpPr>
                    <p:cNvPr id="21" name="Straight Arrow Connector 20"/>
                    <p:cNvCxnSpPr>
                      <a:stCxn id="10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24" name="Straight Arrow Connector 23"/>
                    <p:cNvCxnSpPr>
                      <a:stCxn id="10" idx="4"/>
                      <a:endCxn id="19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  <p:grpSp>
                <p:nvGrpSpPr>
                  <p:cNvPr id="5" name="Group 31"/>
                  <p:cNvGrpSpPr/>
                  <p:nvPr/>
                </p:nvGrpSpPr>
                <p:grpSpPr>
                  <a:xfrm>
                    <a:off x="26019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:€</a:t>
                      </a: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19B9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50</a:t>
                      </a:r>
                    </a:p>
                  </p:txBody>
                </p:sp>
                <p:cxnSp>
                  <p:nvCxnSpPr>
                    <p:cNvPr id="36" name="Straight Arrow Connector 35"/>
                    <p:cNvCxnSpPr>
                      <a:stCxn id="33" idx="4"/>
                      <a:endCxn id="34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37" name="Straight Arrow Connector 36"/>
                    <p:cNvCxnSpPr>
                      <a:stCxn id="33" idx="4"/>
                      <a:endCxn id="35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</p:grpSp>
            <p:grpSp>
              <p:nvGrpSpPr>
                <p:cNvPr id="6" name="Group 56"/>
                <p:cNvGrpSpPr/>
                <p:nvPr/>
              </p:nvGrpSpPr>
              <p:grpSpPr>
                <a:xfrm>
                  <a:off x="5116512" y="5532437"/>
                  <a:ext cx="4876800" cy="1295400"/>
                  <a:chOff x="5116512" y="5532437"/>
                  <a:chExt cx="4876800" cy="1295400"/>
                </a:xfrm>
              </p:grpSpPr>
              <p:grpSp>
                <p:nvGrpSpPr>
                  <p:cNvPr id="11" name="Group 39"/>
                  <p:cNvGrpSpPr/>
                  <p:nvPr/>
                </p:nvGrpSpPr>
                <p:grpSpPr>
                  <a:xfrm>
                    <a:off x="51165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:€</a:t>
                      </a: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60</a:t>
                      </a:r>
                    </a:p>
                  </p:txBody>
                </p:sp>
                <p:cxnSp>
                  <p:nvCxnSpPr>
                    <p:cNvPr id="44" name="Straight Arrow Connector 43"/>
                    <p:cNvCxnSpPr>
                      <a:stCxn id="41" idx="4"/>
                      <a:endCxn id="42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45" name="Straight Arrow Connector 44"/>
                    <p:cNvCxnSpPr>
                      <a:stCxn id="41" idx="4"/>
                      <a:endCxn id="43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  <p:grpSp>
                <p:nvGrpSpPr>
                  <p:cNvPr id="13" name="Group 47"/>
                  <p:cNvGrpSpPr/>
                  <p:nvPr/>
                </p:nvGrpSpPr>
                <p:grpSpPr>
                  <a:xfrm>
                    <a:off x="76311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:$</a:t>
                      </a:r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78</a:t>
                      </a:r>
                    </a:p>
                  </p:txBody>
                </p:sp>
                <p:cxnSp>
                  <p:nvCxnSpPr>
                    <p:cNvPr id="52" name="Straight Arrow Connector 51"/>
                    <p:cNvCxnSpPr>
                      <a:stCxn id="49" idx="4"/>
                      <a:endCxn id="50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53" name="Straight Arrow Connector 52"/>
                    <p:cNvCxnSpPr>
                      <a:stCxn id="49" idx="4"/>
                      <a:endCxn id="51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</p:grpSp>
            <p:sp>
              <p:nvSpPr>
                <p:cNvPr id="63" name="Oval 62"/>
                <p:cNvSpPr/>
                <p:nvPr/>
              </p:nvSpPr>
              <p:spPr bwMode="auto">
                <a:xfrm>
                  <a:off x="4735512" y="3703637"/>
                  <a:ext cx="469800" cy="313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8FF"/>
                    </a:gs>
                    <a:gs pos="100000">
                      <a:srgbClr val="C0CF14"/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6646513" y="3385437"/>
                  <a:ext cx="1670399" cy="25445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8FF"/>
                    </a:gs>
                    <a:gs pos="100000">
                      <a:srgbClr val="CFD20F"/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 b="1" noProof="1">
                      <a:solidFill>
                        <a:srgbClr val="0D0D0D"/>
                      </a:solidFill>
                    </a:rPr>
                    <a:t>Ghosh, Amitav</a:t>
                  </a:r>
                </a:p>
              </p:txBody>
            </p:sp>
            <p:cxnSp>
              <p:nvCxnSpPr>
                <p:cNvPr id="65" name="Straight Arrow Connector 64"/>
                <p:cNvCxnSpPr>
                  <a:stCxn id="12" idx="4"/>
                  <a:endCxn id="10" idx="0"/>
                </p:cNvCxnSpPr>
                <p:nvPr/>
              </p:nvCxnSpPr>
              <p:spPr bwMode="auto">
                <a:xfrm flipH="1">
                  <a:off x="12684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68" name="Straight Arrow Connector 67"/>
                <p:cNvCxnSpPr>
                  <a:stCxn id="12" idx="4"/>
                  <a:endCxn id="33" idx="0"/>
                </p:cNvCxnSpPr>
                <p:nvPr/>
              </p:nvCxnSpPr>
              <p:spPr bwMode="auto">
                <a:xfrm>
                  <a:off x="25257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32115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1541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cxnSp>
              <p:nvCxnSpPr>
                <p:cNvPr id="73" name="Straight Arrow Connector 72"/>
                <p:cNvCxnSpPr>
                  <a:stCxn id="8" idx="4"/>
                  <a:endCxn id="49" idx="0"/>
                </p:cNvCxnSpPr>
                <p:nvPr/>
              </p:nvCxnSpPr>
              <p:spPr bwMode="auto">
                <a:xfrm>
                  <a:off x="75549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76" name="Straight Arrow Connector 75"/>
                <p:cNvCxnSpPr>
                  <a:stCxn id="8" idx="4"/>
                  <a:endCxn id="41" idx="0"/>
                </p:cNvCxnSpPr>
                <p:nvPr/>
              </p:nvCxnSpPr>
              <p:spPr bwMode="auto">
                <a:xfrm flipH="1">
                  <a:off x="62976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82407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1833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cxnSp>
              <p:nvCxnSpPr>
                <p:cNvPr id="81" name="Straight Arrow Connector 80"/>
                <p:cNvCxnSpPr>
                  <a:stCxn id="8" idx="1"/>
                  <a:endCxn id="63" idx="5"/>
                </p:cNvCxnSpPr>
                <p:nvPr/>
              </p:nvCxnSpPr>
              <p:spPr bwMode="auto">
                <a:xfrm flipH="1" flipV="1">
                  <a:off x="5136511" y="3970970"/>
                  <a:ext cx="1479020" cy="587769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85" name="Straight Arrow Connector 84"/>
                <p:cNvCxnSpPr>
                  <a:stCxn id="12" idx="7"/>
                  <a:endCxn id="63" idx="3"/>
                </p:cNvCxnSpPr>
                <p:nvPr/>
              </p:nvCxnSpPr>
              <p:spPr bwMode="auto">
                <a:xfrm flipV="1">
                  <a:off x="3465093" y="3970970"/>
                  <a:ext cx="1339219" cy="587769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6030912" y="40846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a:author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440112" y="40846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a:author</a:t>
                  </a:r>
                </a:p>
              </p:txBody>
            </p:sp>
          </p:grpSp>
          <p:sp>
            <p:nvSpPr>
              <p:cNvPr id="58" name="Freeform 57"/>
              <p:cNvSpPr/>
              <p:nvPr/>
            </p:nvSpPr>
            <p:spPr bwMode="auto">
              <a:xfrm>
                <a:off x="890654" y="4158365"/>
                <a:ext cx="2744276" cy="722967"/>
              </a:xfrm>
              <a:custGeom>
                <a:avLst/>
                <a:gdLst>
                  <a:gd name="connsiteX0" fmla="*/ 11140 w 3025374"/>
                  <a:gd name="connsiteY0" fmla="*/ 362883 h 796937"/>
                  <a:gd name="connsiteX1" fmla="*/ 20688 w 3025374"/>
                  <a:gd name="connsiteY1" fmla="*/ 429730 h 796937"/>
                  <a:gd name="connsiteX2" fmla="*/ 68430 w 3025374"/>
                  <a:gd name="connsiteY2" fmla="*/ 477478 h 796937"/>
                  <a:gd name="connsiteX3" fmla="*/ 125720 w 3025374"/>
                  <a:gd name="connsiteY3" fmla="*/ 534775 h 796937"/>
                  <a:gd name="connsiteX4" fmla="*/ 163913 w 3025374"/>
                  <a:gd name="connsiteY4" fmla="*/ 582523 h 796937"/>
                  <a:gd name="connsiteX5" fmla="*/ 230751 w 3025374"/>
                  <a:gd name="connsiteY5" fmla="*/ 649370 h 796937"/>
                  <a:gd name="connsiteX6" fmla="*/ 259396 w 3025374"/>
                  <a:gd name="connsiteY6" fmla="*/ 678019 h 796937"/>
                  <a:gd name="connsiteX7" fmla="*/ 316686 w 3025374"/>
                  <a:gd name="connsiteY7" fmla="*/ 725767 h 796937"/>
                  <a:gd name="connsiteX8" fmla="*/ 364427 w 3025374"/>
                  <a:gd name="connsiteY8" fmla="*/ 735316 h 796937"/>
                  <a:gd name="connsiteX9" fmla="*/ 440814 w 3025374"/>
                  <a:gd name="connsiteY9" fmla="*/ 754415 h 796937"/>
                  <a:gd name="connsiteX10" fmla="*/ 889584 w 3025374"/>
                  <a:gd name="connsiteY10" fmla="*/ 783064 h 796937"/>
                  <a:gd name="connsiteX11" fmla="*/ 1176033 w 3025374"/>
                  <a:gd name="connsiteY11" fmla="*/ 792614 h 796937"/>
                  <a:gd name="connsiteX12" fmla="*/ 2560538 w 3025374"/>
                  <a:gd name="connsiteY12" fmla="*/ 783064 h 796937"/>
                  <a:gd name="connsiteX13" fmla="*/ 2913825 w 3025374"/>
                  <a:gd name="connsiteY13" fmla="*/ 763965 h 796937"/>
                  <a:gd name="connsiteX14" fmla="*/ 2942470 w 3025374"/>
                  <a:gd name="connsiteY14" fmla="*/ 744866 h 796937"/>
                  <a:gd name="connsiteX15" fmla="*/ 3009308 w 3025374"/>
                  <a:gd name="connsiteY15" fmla="*/ 697118 h 796937"/>
                  <a:gd name="connsiteX16" fmla="*/ 2990212 w 3025374"/>
                  <a:gd name="connsiteY16" fmla="*/ 563424 h 796937"/>
                  <a:gd name="connsiteX17" fmla="*/ 2952018 w 3025374"/>
                  <a:gd name="connsiteY17" fmla="*/ 477478 h 796937"/>
                  <a:gd name="connsiteX18" fmla="*/ 2932922 w 3025374"/>
                  <a:gd name="connsiteY18" fmla="*/ 448829 h 796937"/>
                  <a:gd name="connsiteX19" fmla="*/ 2923374 w 3025374"/>
                  <a:gd name="connsiteY19" fmla="*/ 420180 h 796937"/>
                  <a:gd name="connsiteX20" fmla="*/ 2846987 w 3025374"/>
                  <a:gd name="connsiteY20" fmla="*/ 362883 h 796937"/>
                  <a:gd name="connsiteX21" fmla="*/ 2780149 w 3025374"/>
                  <a:gd name="connsiteY21" fmla="*/ 315135 h 796937"/>
                  <a:gd name="connsiteX22" fmla="*/ 2675118 w 3025374"/>
                  <a:gd name="connsiteY22" fmla="*/ 248288 h 796937"/>
                  <a:gd name="connsiteX23" fmla="*/ 2608279 w 3025374"/>
                  <a:gd name="connsiteY23" fmla="*/ 200540 h 796937"/>
                  <a:gd name="connsiteX24" fmla="*/ 2560538 w 3025374"/>
                  <a:gd name="connsiteY24" fmla="*/ 171892 h 796937"/>
                  <a:gd name="connsiteX25" fmla="*/ 2522345 w 3025374"/>
                  <a:gd name="connsiteY25" fmla="*/ 143243 h 796937"/>
                  <a:gd name="connsiteX26" fmla="*/ 2465055 w 3025374"/>
                  <a:gd name="connsiteY26" fmla="*/ 114594 h 796937"/>
                  <a:gd name="connsiteX27" fmla="*/ 2350475 w 3025374"/>
                  <a:gd name="connsiteY27" fmla="*/ 66847 h 796937"/>
                  <a:gd name="connsiteX28" fmla="*/ 2264540 w 3025374"/>
                  <a:gd name="connsiteY28" fmla="*/ 19099 h 796937"/>
                  <a:gd name="connsiteX29" fmla="*/ 2197702 w 3025374"/>
                  <a:gd name="connsiteY29" fmla="*/ 0 h 796937"/>
                  <a:gd name="connsiteX30" fmla="*/ 1042357 w 3025374"/>
                  <a:gd name="connsiteY30" fmla="*/ 28648 h 796937"/>
                  <a:gd name="connsiteX31" fmla="*/ 889584 w 3025374"/>
                  <a:gd name="connsiteY31" fmla="*/ 47747 h 796937"/>
                  <a:gd name="connsiteX32" fmla="*/ 698618 w 3025374"/>
                  <a:gd name="connsiteY32" fmla="*/ 57297 h 796937"/>
                  <a:gd name="connsiteX33" fmla="*/ 517200 w 3025374"/>
                  <a:gd name="connsiteY33" fmla="*/ 105045 h 796937"/>
                  <a:gd name="connsiteX34" fmla="*/ 412169 w 3025374"/>
                  <a:gd name="connsiteY34" fmla="*/ 152793 h 796937"/>
                  <a:gd name="connsiteX35" fmla="*/ 354879 w 3025374"/>
                  <a:gd name="connsiteY35" fmla="*/ 162342 h 796937"/>
                  <a:gd name="connsiteX36" fmla="*/ 307137 w 3025374"/>
                  <a:gd name="connsiteY36" fmla="*/ 171892 h 796937"/>
                  <a:gd name="connsiteX37" fmla="*/ 268944 w 3025374"/>
                  <a:gd name="connsiteY37" fmla="*/ 200540 h 796937"/>
                  <a:gd name="connsiteX38" fmla="*/ 240299 w 3025374"/>
                  <a:gd name="connsiteY38" fmla="*/ 219640 h 796937"/>
                  <a:gd name="connsiteX39" fmla="*/ 221203 w 3025374"/>
                  <a:gd name="connsiteY39" fmla="*/ 248288 h 796937"/>
                  <a:gd name="connsiteX40" fmla="*/ 192558 w 3025374"/>
                  <a:gd name="connsiteY40" fmla="*/ 267387 h 796937"/>
                  <a:gd name="connsiteX41" fmla="*/ 125720 w 3025374"/>
                  <a:gd name="connsiteY41" fmla="*/ 334234 h 796937"/>
                  <a:gd name="connsiteX42" fmla="*/ 87526 w 3025374"/>
                  <a:gd name="connsiteY42" fmla="*/ 353334 h 796937"/>
                  <a:gd name="connsiteX43" fmla="*/ 11140 w 3025374"/>
                  <a:gd name="connsiteY43" fmla="*/ 362883 h 79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25374" h="796937">
                    <a:moveTo>
                      <a:pt x="11140" y="362883"/>
                    </a:moveTo>
                    <a:cubicBezTo>
                      <a:pt x="0" y="375616"/>
                      <a:pt x="14221" y="408171"/>
                      <a:pt x="20688" y="429730"/>
                    </a:cubicBezTo>
                    <a:cubicBezTo>
                      <a:pt x="30526" y="462527"/>
                      <a:pt x="45859" y="457413"/>
                      <a:pt x="68430" y="477478"/>
                    </a:cubicBezTo>
                    <a:cubicBezTo>
                      <a:pt x="88615" y="495423"/>
                      <a:pt x="108849" y="513684"/>
                      <a:pt x="125720" y="534775"/>
                    </a:cubicBezTo>
                    <a:cubicBezTo>
                      <a:pt x="138451" y="550691"/>
                      <a:pt x="150142" y="567498"/>
                      <a:pt x="163913" y="582523"/>
                    </a:cubicBezTo>
                    <a:cubicBezTo>
                      <a:pt x="185203" y="605752"/>
                      <a:pt x="208472" y="627088"/>
                      <a:pt x="230751" y="649370"/>
                    </a:cubicBezTo>
                    <a:lnTo>
                      <a:pt x="259396" y="678019"/>
                    </a:lnTo>
                    <a:cubicBezTo>
                      <a:pt x="274253" y="692878"/>
                      <a:pt x="295419" y="717791"/>
                      <a:pt x="316686" y="725767"/>
                    </a:cubicBezTo>
                    <a:cubicBezTo>
                      <a:pt x="331881" y="731466"/>
                      <a:pt x="348614" y="731666"/>
                      <a:pt x="364427" y="735316"/>
                    </a:cubicBezTo>
                    <a:cubicBezTo>
                      <a:pt x="390001" y="741218"/>
                      <a:pt x="415352" y="748049"/>
                      <a:pt x="440814" y="754415"/>
                    </a:cubicBezTo>
                    <a:cubicBezTo>
                      <a:pt x="610879" y="796937"/>
                      <a:pt x="476787" y="766097"/>
                      <a:pt x="889584" y="783064"/>
                    </a:cubicBezTo>
                    <a:lnTo>
                      <a:pt x="1176033" y="792614"/>
                    </a:lnTo>
                    <a:lnTo>
                      <a:pt x="2560538" y="783064"/>
                    </a:lnTo>
                    <a:cubicBezTo>
                      <a:pt x="2678456" y="781120"/>
                      <a:pt x="2796476" y="775701"/>
                      <a:pt x="2913825" y="763965"/>
                    </a:cubicBezTo>
                    <a:cubicBezTo>
                      <a:pt x="2925244" y="762823"/>
                      <a:pt x="2933132" y="751537"/>
                      <a:pt x="2942470" y="744866"/>
                    </a:cubicBezTo>
                    <a:cubicBezTo>
                      <a:pt x="3025374" y="685641"/>
                      <a:pt x="2941801" y="742128"/>
                      <a:pt x="3009308" y="697118"/>
                    </a:cubicBezTo>
                    <a:cubicBezTo>
                      <a:pt x="3002943" y="652553"/>
                      <a:pt x="2999485" y="607476"/>
                      <a:pt x="2990212" y="563424"/>
                    </a:cubicBezTo>
                    <a:cubicBezTo>
                      <a:pt x="2986801" y="547222"/>
                      <a:pt x="2961364" y="493835"/>
                      <a:pt x="2952018" y="477478"/>
                    </a:cubicBezTo>
                    <a:cubicBezTo>
                      <a:pt x="2946325" y="467513"/>
                      <a:pt x="2938054" y="459094"/>
                      <a:pt x="2932922" y="448829"/>
                    </a:cubicBezTo>
                    <a:cubicBezTo>
                      <a:pt x="2928421" y="439825"/>
                      <a:pt x="2929924" y="427823"/>
                      <a:pt x="2923374" y="420180"/>
                    </a:cubicBezTo>
                    <a:cubicBezTo>
                      <a:pt x="2908254" y="402538"/>
                      <a:pt x="2869174" y="377676"/>
                      <a:pt x="2846987" y="362883"/>
                    </a:cubicBezTo>
                    <a:cubicBezTo>
                      <a:pt x="2811605" y="309804"/>
                      <a:pt x="2848668" y="353682"/>
                      <a:pt x="2780149" y="315135"/>
                    </a:cubicBezTo>
                    <a:cubicBezTo>
                      <a:pt x="2743980" y="294787"/>
                      <a:pt x="2709646" y="271310"/>
                      <a:pt x="2675118" y="248288"/>
                    </a:cubicBezTo>
                    <a:cubicBezTo>
                      <a:pt x="2652337" y="233099"/>
                      <a:pt x="2631060" y="215729"/>
                      <a:pt x="2608279" y="200540"/>
                    </a:cubicBezTo>
                    <a:cubicBezTo>
                      <a:pt x="2592838" y="190244"/>
                      <a:pt x="2575979" y="182188"/>
                      <a:pt x="2560538" y="171892"/>
                    </a:cubicBezTo>
                    <a:cubicBezTo>
                      <a:pt x="2547297" y="163063"/>
                      <a:pt x="2535991" y="151432"/>
                      <a:pt x="2522345" y="143243"/>
                    </a:cubicBezTo>
                    <a:cubicBezTo>
                      <a:pt x="2504037" y="132257"/>
                      <a:pt x="2484566" y="123266"/>
                      <a:pt x="2465055" y="114594"/>
                    </a:cubicBezTo>
                    <a:cubicBezTo>
                      <a:pt x="2427245" y="97788"/>
                      <a:pt x="2385954" y="88138"/>
                      <a:pt x="2350475" y="66847"/>
                    </a:cubicBezTo>
                    <a:cubicBezTo>
                      <a:pt x="2331739" y="55604"/>
                      <a:pt x="2287726" y="27531"/>
                      <a:pt x="2264540" y="19099"/>
                    </a:cubicBezTo>
                    <a:cubicBezTo>
                      <a:pt x="2242764" y="11180"/>
                      <a:pt x="2219981" y="6366"/>
                      <a:pt x="2197702" y="0"/>
                    </a:cubicBezTo>
                    <a:cubicBezTo>
                      <a:pt x="1823595" y="5756"/>
                      <a:pt x="1417611" y="7798"/>
                      <a:pt x="1042357" y="28648"/>
                    </a:cubicBezTo>
                    <a:cubicBezTo>
                      <a:pt x="991115" y="31495"/>
                      <a:pt x="940727" y="43484"/>
                      <a:pt x="889584" y="47747"/>
                    </a:cubicBezTo>
                    <a:cubicBezTo>
                      <a:pt x="826069" y="53041"/>
                      <a:pt x="762273" y="54114"/>
                      <a:pt x="698618" y="57297"/>
                    </a:cubicBezTo>
                    <a:cubicBezTo>
                      <a:pt x="638145" y="73213"/>
                      <a:pt x="574126" y="79166"/>
                      <a:pt x="517200" y="105045"/>
                    </a:cubicBezTo>
                    <a:cubicBezTo>
                      <a:pt x="482190" y="120961"/>
                      <a:pt x="448434" y="139992"/>
                      <a:pt x="412169" y="152793"/>
                    </a:cubicBezTo>
                    <a:cubicBezTo>
                      <a:pt x="393913" y="159237"/>
                      <a:pt x="373927" y="158878"/>
                      <a:pt x="354879" y="162342"/>
                    </a:cubicBezTo>
                    <a:cubicBezTo>
                      <a:pt x="338912" y="165246"/>
                      <a:pt x="323051" y="168709"/>
                      <a:pt x="307137" y="171892"/>
                    </a:cubicBezTo>
                    <a:cubicBezTo>
                      <a:pt x="294406" y="181441"/>
                      <a:pt x="281893" y="191289"/>
                      <a:pt x="268944" y="200540"/>
                    </a:cubicBezTo>
                    <a:cubicBezTo>
                      <a:pt x="259606" y="207211"/>
                      <a:pt x="248413" y="211524"/>
                      <a:pt x="240299" y="219640"/>
                    </a:cubicBezTo>
                    <a:cubicBezTo>
                      <a:pt x="232185" y="227756"/>
                      <a:pt x="229318" y="240172"/>
                      <a:pt x="221203" y="248288"/>
                    </a:cubicBezTo>
                    <a:cubicBezTo>
                      <a:pt x="213089" y="256403"/>
                      <a:pt x="201088" y="259709"/>
                      <a:pt x="192558" y="267387"/>
                    </a:cubicBezTo>
                    <a:cubicBezTo>
                      <a:pt x="169138" y="288468"/>
                      <a:pt x="153902" y="320141"/>
                      <a:pt x="125720" y="334234"/>
                    </a:cubicBezTo>
                    <a:cubicBezTo>
                      <a:pt x="112989" y="340601"/>
                      <a:pt x="99732" y="346010"/>
                      <a:pt x="87526" y="353334"/>
                    </a:cubicBezTo>
                    <a:cubicBezTo>
                      <a:pt x="67846" y="365144"/>
                      <a:pt x="22280" y="350150"/>
                      <a:pt x="11140" y="362883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943235" y="4247903"/>
                <a:ext cx="2738066" cy="771024"/>
              </a:xfrm>
              <a:custGeom>
                <a:avLst/>
                <a:gdLst>
                  <a:gd name="connsiteX0" fmla="*/ 631103 w 3018528"/>
                  <a:gd name="connsiteY0" fmla="*/ 114595 h 849911"/>
                  <a:gd name="connsiteX1" fmla="*/ 277815 w 3018528"/>
                  <a:gd name="connsiteY1" fmla="*/ 124144 h 849911"/>
                  <a:gd name="connsiteX2" fmla="*/ 172784 w 3018528"/>
                  <a:gd name="connsiteY2" fmla="*/ 143243 h 849911"/>
                  <a:gd name="connsiteX3" fmla="*/ 153687 w 3018528"/>
                  <a:gd name="connsiteY3" fmla="*/ 171892 h 849911"/>
                  <a:gd name="connsiteX4" fmla="*/ 125042 w 3018528"/>
                  <a:gd name="connsiteY4" fmla="*/ 200541 h 849911"/>
                  <a:gd name="connsiteX5" fmla="*/ 86849 w 3018528"/>
                  <a:gd name="connsiteY5" fmla="*/ 276937 h 849911"/>
                  <a:gd name="connsiteX6" fmla="*/ 20011 w 3018528"/>
                  <a:gd name="connsiteY6" fmla="*/ 362884 h 849911"/>
                  <a:gd name="connsiteX7" fmla="*/ 914 w 3018528"/>
                  <a:gd name="connsiteY7" fmla="*/ 420181 h 849911"/>
                  <a:gd name="connsiteX8" fmla="*/ 29559 w 3018528"/>
                  <a:gd name="connsiteY8" fmla="*/ 572974 h 849911"/>
                  <a:gd name="connsiteX9" fmla="*/ 48656 w 3018528"/>
                  <a:gd name="connsiteY9" fmla="*/ 620722 h 849911"/>
                  <a:gd name="connsiteX10" fmla="*/ 230074 w 3018528"/>
                  <a:gd name="connsiteY10" fmla="*/ 763965 h 849911"/>
                  <a:gd name="connsiteX11" fmla="*/ 325557 w 3018528"/>
                  <a:gd name="connsiteY11" fmla="*/ 802164 h 849911"/>
                  <a:gd name="connsiteX12" fmla="*/ 411492 w 3018528"/>
                  <a:gd name="connsiteY12" fmla="*/ 811713 h 849911"/>
                  <a:gd name="connsiteX13" fmla="*/ 545168 w 3018528"/>
                  <a:gd name="connsiteY13" fmla="*/ 830812 h 849911"/>
                  <a:gd name="connsiteX14" fmla="*/ 841165 w 3018528"/>
                  <a:gd name="connsiteY14" fmla="*/ 840362 h 849911"/>
                  <a:gd name="connsiteX15" fmla="*/ 1261291 w 3018528"/>
                  <a:gd name="connsiteY15" fmla="*/ 849911 h 849911"/>
                  <a:gd name="connsiteX16" fmla="*/ 2340250 w 3018528"/>
                  <a:gd name="connsiteY16" fmla="*/ 840362 h 849911"/>
                  <a:gd name="connsiteX17" fmla="*/ 2502571 w 3018528"/>
                  <a:gd name="connsiteY17" fmla="*/ 830812 h 849911"/>
                  <a:gd name="connsiteX18" fmla="*/ 2588506 w 3018528"/>
                  <a:gd name="connsiteY18" fmla="*/ 811713 h 849911"/>
                  <a:gd name="connsiteX19" fmla="*/ 2703085 w 3018528"/>
                  <a:gd name="connsiteY19" fmla="*/ 763965 h 849911"/>
                  <a:gd name="connsiteX20" fmla="*/ 2731730 w 3018528"/>
                  <a:gd name="connsiteY20" fmla="*/ 744866 h 849911"/>
                  <a:gd name="connsiteX21" fmla="*/ 2769923 w 3018528"/>
                  <a:gd name="connsiteY21" fmla="*/ 725767 h 849911"/>
                  <a:gd name="connsiteX22" fmla="*/ 2874955 w 3018528"/>
                  <a:gd name="connsiteY22" fmla="*/ 592073 h 849911"/>
                  <a:gd name="connsiteX23" fmla="*/ 2979986 w 3018528"/>
                  <a:gd name="connsiteY23" fmla="*/ 420181 h 849911"/>
                  <a:gd name="connsiteX24" fmla="*/ 2979986 w 3018528"/>
                  <a:gd name="connsiteY24" fmla="*/ 190991 h 849911"/>
                  <a:gd name="connsiteX25" fmla="*/ 2922696 w 3018528"/>
                  <a:gd name="connsiteY25" fmla="*/ 143243 h 849911"/>
                  <a:gd name="connsiteX26" fmla="*/ 2836762 w 3018528"/>
                  <a:gd name="connsiteY26" fmla="*/ 85946 h 849911"/>
                  <a:gd name="connsiteX27" fmla="*/ 2789020 w 3018528"/>
                  <a:gd name="connsiteY27" fmla="*/ 57297 h 849911"/>
                  <a:gd name="connsiteX28" fmla="*/ 2712634 w 3018528"/>
                  <a:gd name="connsiteY28" fmla="*/ 38198 h 849911"/>
                  <a:gd name="connsiteX29" fmla="*/ 2645795 w 3018528"/>
                  <a:gd name="connsiteY29" fmla="*/ 19099 h 849911"/>
                  <a:gd name="connsiteX30" fmla="*/ 2321153 w 3018528"/>
                  <a:gd name="connsiteY30" fmla="*/ 0 h 849911"/>
                  <a:gd name="connsiteX31" fmla="*/ 745682 w 3018528"/>
                  <a:gd name="connsiteY31" fmla="*/ 9550 h 849911"/>
                  <a:gd name="connsiteX32" fmla="*/ 669296 w 3018528"/>
                  <a:gd name="connsiteY32" fmla="*/ 19099 h 849911"/>
                  <a:gd name="connsiteX33" fmla="*/ 602458 w 3018528"/>
                  <a:gd name="connsiteY33" fmla="*/ 57297 h 849911"/>
                  <a:gd name="connsiteX34" fmla="*/ 573813 w 3018528"/>
                  <a:gd name="connsiteY34" fmla="*/ 66847 h 849911"/>
                  <a:gd name="connsiteX35" fmla="*/ 497426 w 3018528"/>
                  <a:gd name="connsiteY35" fmla="*/ 133694 h 849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18528" h="849911">
                    <a:moveTo>
                      <a:pt x="631103" y="114595"/>
                    </a:moveTo>
                    <a:lnTo>
                      <a:pt x="277815" y="124144"/>
                    </a:lnTo>
                    <a:cubicBezTo>
                      <a:pt x="215530" y="126913"/>
                      <a:pt x="216324" y="128729"/>
                      <a:pt x="172784" y="143243"/>
                    </a:cubicBezTo>
                    <a:cubicBezTo>
                      <a:pt x="166418" y="152793"/>
                      <a:pt x="161034" y="163075"/>
                      <a:pt x="153687" y="171892"/>
                    </a:cubicBezTo>
                    <a:cubicBezTo>
                      <a:pt x="145042" y="182267"/>
                      <a:pt x="132199" y="189089"/>
                      <a:pt x="125042" y="200541"/>
                    </a:cubicBezTo>
                    <a:cubicBezTo>
                      <a:pt x="49545" y="321354"/>
                      <a:pt x="150362" y="192242"/>
                      <a:pt x="86849" y="276937"/>
                    </a:cubicBezTo>
                    <a:cubicBezTo>
                      <a:pt x="65075" y="305972"/>
                      <a:pt x="20011" y="362884"/>
                      <a:pt x="20011" y="362884"/>
                    </a:cubicBezTo>
                    <a:cubicBezTo>
                      <a:pt x="13645" y="381983"/>
                      <a:pt x="0" y="400070"/>
                      <a:pt x="914" y="420181"/>
                    </a:cubicBezTo>
                    <a:cubicBezTo>
                      <a:pt x="3267" y="471946"/>
                      <a:pt x="17558" y="522564"/>
                      <a:pt x="29559" y="572974"/>
                    </a:cubicBezTo>
                    <a:cubicBezTo>
                      <a:pt x="33529" y="589650"/>
                      <a:pt x="38205" y="607134"/>
                      <a:pt x="48656" y="620722"/>
                    </a:cubicBezTo>
                    <a:cubicBezTo>
                      <a:pt x="88284" y="672245"/>
                      <a:pt x="170839" y="740267"/>
                      <a:pt x="230074" y="763965"/>
                    </a:cubicBezTo>
                    <a:cubicBezTo>
                      <a:pt x="261902" y="776698"/>
                      <a:pt x="292406" y="793439"/>
                      <a:pt x="325557" y="802164"/>
                    </a:cubicBezTo>
                    <a:cubicBezTo>
                      <a:pt x="353429" y="809500"/>
                      <a:pt x="382913" y="807985"/>
                      <a:pt x="411492" y="811713"/>
                    </a:cubicBezTo>
                    <a:cubicBezTo>
                      <a:pt x="456125" y="817535"/>
                      <a:pt x="500257" y="827817"/>
                      <a:pt x="545168" y="830812"/>
                    </a:cubicBezTo>
                    <a:cubicBezTo>
                      <a:pt x="643666" y="837380"/>
                      <a:pt x="742483" y="837730"/>
                      <a:pt x="841165" y="840362"/>
                    </a:cubicBezTo>
                    <a:lnTo>
                      <a:pt x="1261291" y="849911"/>
                    </a:lnTo>
                    <a:lnTo>
                      <a:pt x="2340250" y="840362"/>
                    </a:lnTo>
                    <a:cubicBezTo>
                      <a:pt x="2394444" y="839528"/>
                      <a:pt x="2448728" y="837026"/>
                      <a:pt x="2502571" y="830812"/>
                    </a:cubicBezTo>
                    <a:cubicBezTo>
                      <a:pt x="2531721" y="827448"/>
                      <a:pt x="2560153" y="819275"/>
                      <a:pt x="2588506" y="811713"/>
                    </a:cubicBezTo>
                    <a:cubicBezTo>
                      <a:pt x="2634505" y="799445"/>
                      <a:pt x="2661252" y="787209"/>
                      <a:pt x="2703085" y="763965"/>
                    </a:cubicBezTo>
                    <a:cubicBezTo>
                      <a:pt x="2713117" y="758391"/>
                      <a:pt x="2721766" y="750560"/>
                      <a:pt x="2731730" y="744866"/>
                    </a:cubicBezTo>
                    <a:cubicBezTo>
                      <a:pt x="2744088" y="737803"/>
                      <a:pt x="2758907" y="734781"/>
                      <a:pt x="2769923" y="725767"/>
                    </a:cubicBezTo>
                    <a:cubicBezTo>
                      <a:pt x="2862480" y="650029"/>
                      <a:pt x="2814963" y="678741"/>
                      <a:pt x="2874955" y="592073"/>
                    </a:cubicBezTo>
                    <a:cubicBezTo>
                      <a:pt x="2983069" y="435887"/>
                      <a:pt x="2854829" y="670528"/>
                      <a:pt x="2979986" y="420181"/>
                    </a:cubicBezTo>
                    <a:cubicBezTo>
                      <a:pt x="2997199" y="334107"/>
                      <a:pt x="3018528" y="282540"/>
                      <a:pt x="2979986" y="190991"/>
                    </a:cubicBezTo>
                    <a:cubicBezTo>
                      <a:pt x="2970340" y="168079"/>
                      <a:pt x="2941275" y="159760"/>
                      <a:pt x="2922696" y="143243"/>
                    </a:cubicBezTo>
                    <a:cubicBezTo>
                      <a:pt x="2858998" y="86616"/>
                      <a:pt x="2937682" y="141001"/>
                      <a:pt x="2836762" y="85946"/>
                    </a:cubicBezTo>
                    <a:cubicBezTo>
                      <a:pt x="2820469" y="77058"/>
                      <a:pt x="2806342" y="63960"/>
                      <a:pt x="2789020" y="57297"/>
                    </a:cubicBezTo>
                    <a:cubicBezTo>
                      <a:pt x="2764524" y="47874"/>
                      <a:pt x="2737993" y="44961"/>
                      <a:pt x="2712634" y="38198"/>
                    </a:cubicBezTo>
                    <a:cubicBezTo>
                      <a:pt x="2690245" y="32227"/>
                      <a:pt x="2668651" y="22909"/>
                      <a:pt x="2645795" y="19099"/>
                    </a:cubicBezTo>
                    <a:cubicBezTo>
                      <a:pt x="2577266" y="7676"/>
                      <a:pt x="2347710" y="1155"/>
                      <a:pt x="2321153" y="0"/>
                    </a:cubicBezTo>
                    <a:lnTo>
                      <a:pt x="745682" y="9550"/>
                    </a:lnTo>
                    <a:cubicBezTo>
                      <a:pt x="720024" y="9847"/>
                      <a:pt x="694190" y="12875"/>
                      <a:pt x="669296" y="19099"/>
                    </a:cubicBezTo>
                    <a:cubicBezTo>
                      <a:pt x="635820" y="27469"/>
                      <a:pt x="630868" y="43090"/>
                      <a:pt x="602458" y="57297"/>
                    </a:cubicBezTo>
                    <a:cubicBezTo>
                      <a:pt x="593456" y="61799"/>
                      <a:pt x="583361" y="63664"/>
                      <a:pt x="573813" y="66847"/>
                    </a:cubicBezTo>
                    <a:cubicBezTo>
                      <a:pt x="511491" y="129177"/>
                      <a:pt x="540679" y="112064"/>
                      <a:pt x="497426" y="133694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2522386" y="6075046"/>
                <a:ext cx="639943" cy="561884"/>
              </a:xfrm>
              <a:custGeom>
                <a:avLst/>
                <a:gdLst>
                  <a:gd name="connsiteX0" fmla="*/ 160160 w 705493"/>
                  <a:gd name="connsiteY0" fmla="*/ 7182 h 619373"/>
                  <a:gd name="connsiteX1" fmla="*/ 141063 w 705493"/>
                  <a:gd name="connsiteY1" fmla="*/ 45380 h 619373"/>
                  <a:gd name="connsiteX2" fmla="*/ 55128 w 705493"/>
                  <a:gd name="connsiteY2" fmla="*/ 121777 h 619373"/>
                  <a:gd name="connsiteX3" fmla="*/ 64676 w 705493"/>
                  <a:gd name="connsiteY3" fmla="*/ 274570 h 619373"/>
                  <a:gd name="connsiteX4" fmla="*/ 93321 w 705493"/>
                  <a:gd name="connsiteY4" fmla="*/ 293669 h 619373"/>
                  <a:gd name="connsiteX5" fmla="*/ 188804 w 705493"/>
                  <a:gd name="connsiteY5" fmla="*/ 446462 h 619373"/>
                  <a:gd name="connsiteX6" fmla="*/ 265191 w 705493"/>
                  <a:gd name="connsiteY6" fmla="*/ 551507 h 619373"/>
                  <a:gd name="connsiteX7" fmla="*/ 284288 w 705493"/>
                  <a:gd name="connsiteY7" fmla="*/ 570607 h 619373"/>
                  <a:gd name="connsiteX8" fmla="*/ 446609 w 705493"/>
                  <a:gd name="connsiteY8" fmla="*/ 618354 h 619373"/>
                  <a:gd name="connsiteX9" fmla="*/ 589833 w 705493"/>
                  <a:gd name="connsiteY9" fmla="*/ 580156 h 619373"/>
                  <a:gd name="connsiteX10" fmla="*/ 666220 w 705493"/>
                  <a:gd name="connsiteY10" fmla="*/ 513309 h 619373"/>
                  <a:gd name="connsiteX11" fmla="*/ 694865 w 705493"/>
                  <a:gd name="connsiteY11" fmla="*/ 465561 h 619373"/>
                  <a:gd name="connsiteX12" fmla="*/ 704413 w 705493"/>
                  <a:gd name="connsiteY12" fmla="*/ 417813 h 619373"/>
                  <a:gd name="connsiteX13" fmla="*/ 666220 w 705493"/>
                  <a:gd name="connsiteY13" fmla="*/ 284120 h 619373"/>
                  <a:gd name="connsiteX14" fmla="*/ 628027 w 705493"/>
                  <a:gd name="connsiteY14" fmla="*/ 226822 h 619373"/>
                  <a:gd name="connsiteX15" fmla="*/ 542092 w 705493"/>
                  <a:gd name="connsiteY15" fmla="*/ 159975 h 619373"/>
                  <a:gd name="connsiteX16" fmla="*/ 408416 w 705493"/>
                  <a:gd name="connsiteY16" fmla="*/ 54930 h 619373"/>
                  <a:gd name="connsiteX17" fmla="*/ 379771 w 705493"/>
                  <a:gd name="connsiteY17" fmla="*/ 45380 h 619373"/>
                  <a:gd name="connsiteX18" fmla="*/ 179256 w 705493"/>
                  <a:gd name="connsiteY18" fmla="*/ 54930 h 619373"/>
                  <a:gd name="connsiteX19" fmla="*/ 121966 w 705493"/>
                  <a:gd name="connsiteY19" fmla="*/ 83579 h 619373"/>
                  <a:gd name="connsiteX20" fmla="*/ 83773 w 705493"/>
                  <a:gd name="connsiteY20" fmla="*/ 93128 h 61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5493" h="619373">
                    <a:moveTo>
                      <a:pt x="160160" y="7182"/>
                    </a:moveTo>
                    <a:cubicBezTo>
                      <a:pt x="153794" y="19915"/>
                      <a:pt x="151128" y="35313"/>
                      <a:pt x="141063" y="45380"/>
                    </a:cubicBezTo>
                    <a:cubicBezTo>
                      <a:pt x="0" y="186462"/>
                      <a:pt x="146450" y="0"/>
                      <a:pt x="55128" y="121777"/>
                    </a:cubicBezTo>
                    <a:cubicBezTo>
                      <a:pt x="35235" y="181466"/>
                      <a:pt x="32017" y="176580"/>
                      <a:pt x="64676" y="274570"/>
                    </a:cubicBezTo>
                    <a:cubicBezTo>
                      <a:pt x="68305" y="285457"/>
                      <a:pt x="83773" y="287303"/>
                      <a:pt x="93321" y="293669"/>
                    </a:cubicBezTo>
                    <a:cubicBezTo>
                      <a:pt x="172370" y="451787"/>
                      <a:pt x="104178" y="333612"/>
                      <a:pt x="188804" y="446462"/>
                    </a:cubicBezTo>
                    <a:cubicBezTo>
                      <a:pt x="258220" y="539029"/>
                      <a:pt x="194975" y="469577"/>
                      <a:pt x="265191" y="551507"/>
                    </a:cubicBezTo>
                    <a:cubicBezTo>
                      <a:pt x="271050" y="558343"/>
                      <a:pt x="276568" y="565974"/>
                      <a:pt x="284288" y="570607"/>
                    </a:cubicBezTo>
                    <a:cubicBezTo>
                      <a:pt x="365554" y="619373"/>
                      <a:pt x="353537" y="608012"/>
                      <a:pt x="446609" y="618354"/>
                    </a:cubicBezTo>
                    <a:cubicBezTo>
                      <a:pt x="498548" y="610934"/>
                      <a:pt x="542907" y="609489"/>
                      <a:pt x="589833" y="580156"/>
                    </a:cubicBezTo>
                    <a:cubicBezTo>
                      <a:pt x="618524" y="562222"/>
                      <a:pt x="643358" y="538252"/>
                      <a:pt x="666220" y="513309"/>
                    </a:cubicBezTo>
                    <a:cubicBezTo>
                      <a:pt x="678761" y="499626"/>
                      <a:pt x="685317" y="481477"/>
                      <a:pt x="694865" y="465561"/>
                    </a:cubicBezTo>
                    <a:cubicBezTo>
                      <a:pt x="698048" y="449645"/>
                      <a:pt x="705493" y="434008"/>
                      <a:pt x="704413" y="417813"/>
                    </a:cubicBezTo>
                    <a:cubicBezTo>
                      <a:pt x="700857" y="364473"/>
                      <a:pt x="691792" y="326747"/>
                      <a:pt x="666220" y="284120"/>
                    </a:cubicBezTo>
                    <a:cubicBezTo>
                      <a:pt x="654412" y="264437"/>
                      <a:pt x="646145" y="240915"/>
                      <a:pt x="628027" y="226822"/>
                    </a:cubicBezTo>
                    <a:cubicBezTo>
                      <a:pt x="599382" y="204540"/>
                      <a:pt x="570257" y="182862"/>
                      <a:pt x="542092" y="159975"/>
                    </a:cubicBezTo>
                    <a:cubicBezTo>
                      <a:pt x="488348" y="116302"/>
                      <a:pt x="467519" y="90397"/>
                      <a:pt x="408416" y="54930"/>
                    </a:cubicBezTo>
                    <a:cubicBezTo>
                      <a:pt x="399786" y="49751"/>
                      <a:pt x="389319" y="48563"/>
                      <a:pt x="379771" y="45380"/>
                    </a:cubicBezTo>
                    <a:cubicBezTo>
                      <a:pt x="312933" y="48563"/>
                      <a:pt x="245447" y="45122"/>
                      <a:pt x="179256" y="54930"/>
                    </a:cubicBezTo>
                    <a:cubicBezTo>
                      <a:pt x="158135" y="58059"/>
                      <a:pt x="141477" y="74907"/>
                      <a:pt x="121966" y="83579"/>
                    </a:cubicBezTo>
                    <a:cubicBezTo>
                      <a:pt x="98219" y="94135"/>
                      <a:pt x="100882" y="93128"/>
                      <a:pt x="83773" y="9312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3569938" y="6194090"/>
                <a:ext cx="674053" cy="418530"/>
              </a:xfrm>
              <a:custGeom>
                <a:avLst/>
                <a:gdLst>
                  <a:gd name="connsiteX0" fmla="*/ 112909 w 743097"/>
                  <a:gd name="connsiteY0" fmla="*/ 0 h 461352"/>
                  <a:gd name="connsiteX1" fmla="*/ 84264 w 743097"/>
                  <a:gd name="connsiteY1" fmla="*/ 9549 h 461352"/>
                  <a:gd name="connsiteX2" fmla="*/ 26974 w 743097"/>
                  <a:gd name="connsiteY2" fmla="*/ 76396 h 461352"/>
                  <a:gd name="connsiteX3" fmla="*/ 26974 w 743097"/>
                  <a:gd name="connsiteY3" fmla="*/ 210090 h 461352"/>
                  <a:gd name="connsiteX4" fmla="*/ 84264 w 743097"/>
                  <a:gd name="connsiteY4" fmla="*/ 267388 h 461352"/>
                  <a:gd name="connsiteX5" fmla="*/ 132006 w 743097"/>
                  <a:gd name="connsiteY5" fmla="*/ 315136 h 461352"/>
                  <a:gd name="connsiteX6" fmla="*/ 160651 w 743097"/>
                  <a:gd name="connsiteY6" fmla="*/ 343784 h 461352"/>
                  <a:gd name="connsiteX7" fmla="*/ 198844 w 743097"/>
                  <a:gd name="connsiteY7" fmla="*/ 362883 h 461352"/>
                  <a:gd name="connsiteX8" fmla="*/ 237037 w 743097"/>
                  <a:gd name="connsiteY8" fmla="*/ 391532 h 461352"/>
                  <a:gd name="connsiteX9" fmla="*/ 303875 w 743097"/>
                  <a:gd name="connsiteY9" fmla="*/ 439280 h 461352"/>
                  <a:gd name="connsiteX10" fmla="*/ 638066 w 743097"/>
                  <a:gd name="connsiteY10" fmla="*/ 420181 h 461352"/>
                  <a:gd name="connsiteX11" fmla="*/ 685808 w 743097"/>
                  <a:gd name="connsiteY11" fmla="*/ 401082 h 461352"/>
                  <a:gd name="connsiteX12" fmla="*/ 714452 w 743097"/>
                  <a:gd name="connsiteY12" fmla="*/ 391532 h 461352"/>
                  <a:gd name="connsiteX13" fmla="*/ 743097 w 743097"/>
                  <a:gd name="connsiteY13" fmla="*/ 324685 h 461352"/>
                  <a:gd name="connsiteX14" fmla="*/ 724001 w 743097"/>
                  <a:gd name="connsiteY14" fmla="*/ 248289 h 461352"/>
                  <a:gd name="connsiteX15" fmla="*/ 704904 w 743097"/>
                  <a:gd name="connsiteY15" fmla="*/ 219640 h 461352"/>
                  <a:gd name="connsiteX16" fmla="*/ 685808 w 743097"/>
                  <a:gd name="connsiteY16" fmla="*/ 181442 h 461352"/>
                  <a:gd name="connsiteX17" fmla="*/ 618969 w 743097"/>
                  <a:gd name="connsiteY17" fmla="*/ 124144 h 461352"/>
                  <a:gd name="connsiteX18" fmla="*/ 580776 w 743097"/>
                  <a:gd name="connsiteY18" fmla="*/ 85946 h 461352"/>
                  <a:gd name="connsiteX19" fmla="*/ 494841 w 743097"/>
                  <a:gd name="connsiteY19" fmla="*/ 47748 h 461352"/>
                  <a:gd name="connsiteX20" fmla="*/ 408907 w 743097"/>
                  <a:gd name="connsiteY20" fmla="*/ 9549 h 461352"/>
                  <a:gd name="connsiteX21" fmla="*/ 112909 w 743097"/>
                  <a:gd name="connsiteY21" fmla="*/ 0 h 46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3097" h="461352">
                    <a:moveTo>
                      <a:pt x="112909" y="0"/>
                    </a:moveTo>
                    <a:cubicBezTo>
                      <a:pt x="58802" y="0"/>
                      <a:pt x="92454" y="3698"/>
                      <a:pt x="84264" y="9549"/>
                    </a:cubicBezTo>
                    <a:cubicBezTo>
                      <a:pt x="54798" y="30599"/>
                      <a:pt x="45323" y="48869"/>
                      <a:pt x="26974" y="76396"/>
                    </a:cubicBezTo>
                    <a:cubicBezTo>
                      <a:pt x="11038" y="124214"/>
                      <a:pt x="0" y="144573"/>
                      <a:pt x="26974" y="210090"/>
                    </a:cubicBezTo>
                    <a:cubicBezTo>
                      <a:pt x="37256" y="235065"/>
                      <a:pt x="65167" y="248289"/>
                      <a:pt x="84264" y="267388"/>
                    </a:cubicBezTo>
                    <a:lnTo>
                      <a:pt x="132006" y="315136"/>
                    </a:lnTo>
                    <a:cubicBezTo>
                      <a:pt x="141554" y="324685"/>
                      <a:pt x="148573" y="337744"/>
                      <a:pt x="160651" y="343784"/>
                    </a:cubicBezTo>
                    <a:cubicBezTo>
                      <a:pt x="173382" y="350150"/>
                      <a:pt x="186774" y="355338"/>
                      <a:pt x="198844" y="362883"/>
                    </a:cubicBezTo>
                    <a:cubicBezTo>
                      <a:pt x="212339" y="371319"/>
                      <a:pt x="224087" y="382281"/>
                      <a:pt x="237037" y="391532"/>
                    </a:cubicBezTo>
                    <a:cubicBezTo>
                      <a:pt x="334771" y="461352"/>
                      <a:pt x="179054" y="345650"/>
                      <a:pt x="303875" y="439280"/>
                    </a:cubicBezTo>
                    <a:cubicBezTo>
                      <a:pt x="415272" y="432914"/>
                      <a:pt x="527041" y="431285"/>
                      <a:pt x="638066" y="420181"/>
                    </a:cubicBezTo>
                    <a:cubicBezTo>
                      <a:pt x="655121" y="418475"/>
                      <a:pt x="669759" y="407101"/>
                      <a:pt x="685808" y="401082"/>
                    </a:cubicBezTo>
                    <a:cubicBezTo>
                      <a:pt x="695232" y="397548"/>
                      <a:pt x="704904" y="394715"/>
                      <a:pt x="714452" y="391532"/>
                    </a:cubicBezTo>
                    <a:cubicBezTo>
                      <a:pt x="718183" y="384070"/>
                      <a:pt x="743097" y="338738"/>
                      <a:pt x="743097" y="324685"/>
                    </a:cubicBezTo>
                    <a:cubicBezTo>
                      <a:pt x="743097" y="313789"/>
                      <a:pt x="731536" y="263361"/>
                      <a:pt x="724001" y="248289"/>
                    </a:cubicBezTo>
                    <a:cubicBezTo>
                      <a:pt x="718869" y="238024"/>
                      <a:pt x="710598" y="229605"/>
                      <a:pt x="704904" y="219640"/>
                    </a:cubicBezTo>
                    <a:cubicBezTo>
                      <a:pt x="697842" y="207280"/>
                      <a:pt x="694348" y="192831"/>
                      <a:pt x="685808" y="181442"/>
                    </a:cubicBezTo>
                    <a:cubicBezTo>
                      <a:pt x="644536" y="126405"/>
                      <a:pt x="659386" y="158791"/>
                      <a:pt x="618969" y="124144"/>
                    </a:cubicBezTo>
                    <a:cubicBezTo>
                      <a:pt x="605299" y="112425"/>
                      <a:pt x="595180" y="96750"/>
                      <a:pt x="580776" y="85946"/>
                    </a:cubicBezTo>
                    <a:cubicBezTo>
                      <a:pt x="555569" y="67038"/>
                      <a:pt x="521702" y="62673"/>
                      <a:pt x="494841" y="47748"/>
                    </a:cubicBezTo>
                    <a:cubicBezTo>
                      <a:pt x="441710" y="18227"/>
                      <a:pt x="474248" y="13179"/>
                      <a:pt x="408907" y="9549"/>
                    </a:cubicBezTo>
                    <a:cubicBezTo>
                      <a:pt x="310342" y="4072"/>
                      <a:pt x="167016" y="0"/>
                      <a:pt x="112909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67034" y="6095739"/>
                <a:ext cx="622080" cy="503383"/>
              </a:xfrm>
              <a:custGeom>
                <a:avLst/>
                <a:gdLst>
                  <a:gd name="connsiteX0" fmla="*/ 192562 w 794105"/>
                  <a:gd name="connsiteY0" fmla="*/ 0 h 642517"/>
                  <a:gd name="connsiteX1" fmla="*/ 68434 w 794105"/>
                  <a:gd name="connsiteY1" fmla="*/ 66847 h 642517"/>
                  <a:gd name="connsiteX2" fmla="*/ 49337 w 794105"/>
                  <a:gd name="connsiteY2" fmla="*/ 124144 h 642517"/>
                  <a:gd name="connsiteX3" fmla="*/ 30241 w 794105"/>
                  <a:gd name="connsiteY3" fmla="*/ 162342 h 642517"/>
                  <a:gd name="connsiteX4" fmla="*/ 1596 w 794105"/>
                  <a:gd name="connsiteY4" fmla="*/ 257838 h 642517"/>
                  <a:gd name="connsiteX5" fmla="*/ 20693 w 794105"/>
                  <a:gd name="connsiteY5" fmla="*/ 429730 h 642517"/>
                  <a:gd name="connsiteX6" fmla="*/ 97079 w 794105"/>
                  <a:gd name="connsiteY6" fmla="*/ 506127 h 642517"/>
                  <a:gd name="connsiteX7" fmla="*/ 144821 w 794105"/>
                  <a:gd name="connsiteY7" fmla="*/ 534775 h 642517"/>
                  <a:gd name="connsiteX8" fmla="*/ 183014 w 794105"/>
                  <a:gd name="connsiteY8" fmla="*/ 544325 h 642517"/>
                  <a:gd name="connsiteX9" fmla="*/ 268948 w 794105"/>
                  <a:gd name="connsiteY9" fmla="*/ 572974 h 642517"/>
                  <a:gd name="connsiteX10" fmla="*/ 335787 w 794105"/>
                  <a:gd name="connsiteY10" fmla="*/ 601622 h 642517"/>
                  <a:gd name="connsiteX11" fmla="*/ 373980 w 794105"/>
                  <a:gd name="connsiteY11" fmla="*/ 620721 h 642517"/>
                  <a:gd name="connsiteX12" fmla="*/ 469463 w 794105"/>
                  <a:gd name="connsiteY12" fmla="*/ 639821 h 642517"/>
                  <a:gd name="connsiteX13" fmla="*/ 765460 w 794105"/>
                  <a:gd name="connsiteY13" fmla="*/ 630271 h 642517"/>
                  <a:gd name="connsiteX14" fmla="*/ 775009 w 794105"/>
                  <a:gd name="connsiteY14" fmla="*/ 601622 h 642517"/>
                  <a:gd name="connsiteX15" fmla="*/ 794105 w 794105"/>
                  <a:gd name="connsiteY15" fmla="*/ 572974 h 642517"/>
                  <a:gd name="connsiteX16" fmla="*/ 784557 w 794105"/>
                  <a:gd name="connsiteY16" fmla="*/ 458379 h 642517"/>
                  <a:gd name="connsiteX17" fmla="*/ 775009 w 794105"/>
                  <a:gd name="connsiteY17" fmla="*/ 429730 h 642517"/>
                  <a:gd name="connsiteX18" fmla="*/ 755912 w 794105"/>
                  <a:gd name="connsiteY18" fmla="*/ 353334 h 642517"/>
                  <a:gd name="connsiteX19" fmla="*/ 736816 w 794105"/>
                  <a:gd name="connsiteY19" fmla="*/ 296036 h 642517"/>
                  <a:gd name="connsiteX20" fmla="*/ 689074 w 794105"/>
                  <a:gd name="connsiteY20" fmla="*/ 181441 h 642517"/>
                  <a:gd name="connsiteX21" fmla="*/ 669977 w 794105"/>
                  <a:gd name="connsiteY21" fmla="*/ 143243 h 642517"/>
                  <a:gd name="connsiteX22" fmla="*/ 631784 w 794105"/>
                  <a:gd name="connsiteY22" fmla="*/ 114594 h 642517"/>
                  <a:gd name="connsiteX23" fmla="*/ 612688 w 794105"/>
                  <a:gd name="connsiteY23" fmla="*/ 76396 h 642517"/>
                  <a:gd name="connsiteX24" fmla="*/ 603139 w 794105"/>
                  <a:gd name="connsiteY24" fmla="*/ 47747 h 642517"/>
                  <a:gd name="connsiteX25" fmla="*/ 536301 w 794105"/>
                  <a:gd name="connsiteY25" fmla="*/ 9549 h 642517"/>
                  <a:gd name="connsiteX26" fmla="*/ 106627 w 794105"/>
                  <a:gd name="connsiteY26" fmla="*/ 9549 h 64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94105" h="642517">
                    <a:moveTo>
                      <a:pt x="192562" y="0"/>
                    </a:moveTo>
                    <a:cubicBezTo>
                      <a:pt x="89545" y="34342"/>
                      <a:pt x="127976" y="7295"/>
                      <a:pt x="68434" y="66847"/>
                    </a:cubicBezTo>
                    <a:cubicBezTo>
                      <a:pt x="62068" y="85946"/>
                      <a:pt x="58339" y="106137"/>
                      <a:pt x="49337" y="124144"/>
                    </a:cubicBezTo>
                    <a:cubicBezTo>
                      <a:pt x="42972" y="136877"/>
                      <a:pt x="35527" y="149125"/>
                      <a:pt x="30241" y="162342"/>
                    </a:cubicBezTo>
                    <a:cubicBezTo>
                      <a:pt x="14742" y="201095"/>
                      <a:pt x="10975" y="220315"/>
                      <a:pt x="1596" y="257838"/>
                    </a:cubicBezTo>
                    <a:cubicBezTo>
                      <a:pt x="7962" y="315135"/>
                      <a:pt x="0" y="375922"/>
                      <a:pt x="20693" y="429730"/>
                    </a:cubicBezTo>
                    <a:cubicBezTo>
                      <a:pt x="33619" y="463342"/>
                      <a:pt x="66200" y="487598"/>
                      <a:pt x="97079" y="506127"/>
                    </a:cubicBezTo>
                    <a:cubicBezTo>
                      <a:pt x="112993" y="515676"/>
                      <a:pt x="127862" y="527237"/>
                      <a:pt x="144821" y="534775"/>
                    </a:cubicBezTo>
                    <a:cubicBezTo>
                      <a:pt x="156813" y="540105"/>
                      <a:pt x="170472" y="540465"/>
                      <a:pt x="183014" y="544325"/>
                    </a:cubicBezTo>
                    <a:cubicBezTo>
                      <a:pt x="211873" y="553206"/>
                      <a:pt x="240676" y="562371"/>
                      <a:pt x="268948" y="572974"/>
                    </a:cubicBezTo>
                    <a:cubicBezTo>
                      <a:pt x="291644" y="581486"/>
                      <a:pt x="313720" y="591591"/>
                      <a:pt x="335787" y="601622"/>
                    </a:cubicBezTo>
                    <a:cubicBezTo>
                      <a:pt x="348745" y="607513"/>
                      <a:pt x="360294" y="616810"/>
                      <a:pt x="373980" y="620721"/>
                    </a:cubicBezTo>
                    <a:cubicBezTo>
                      <a:pt x="405189" y="629639"/>
                      <a:pt x="437635" y="633454"/>
                      <a:pt x="469463" y="639821"/>
                    </a:cubicBezTo>
                    <a:cubicBezTo>
                      <a:pt x="568129" y="636638"/>
                      <a:pt x="667506" y="642517"/>
                      <a:pt x="765460" y="630271"/>
                    </a:cubicBezTo>
                    <a:cubicBezTo>
                      <a:pt x="775448" y="629022"/>
                      <a:pt x="770508" y="610626"/>
                      <a:pt x="775009" y="601622"/>
                    </a:cubicBezTo>
                    <a:cubicBezTo>
                      <a:pt x="780141" y="591357"/>
                      <a:pt x="787740" y="582523"/>
                      <a:pt x="794105" y="572974"/>
                    </a:cubicBezTo>
                    <a:cubicBezTo>
                      <a:pt x="790922" y="534776"/>
                      <a:pt x="789622" y="496374"/>
                      <a:pt x="784557" y="458379"/>
                    </a:cubicBezTo>
                    <a:cubicBezTo>
                      <a:pt x="783227" y="448401"/>
                      <a:pt x="777657" y="439441"/>
                      <a:pt x="775009" y="429730"/>
                    </a:cubicBezTo>
                    <a:cubicBezTo>
                      <a:pt x="768103" y="404406"/>
                      <a:pt x="763122" y="378573"/>
                      <a:pt x="755912" y="353334"/>
                    </a:cubicBezTo>
                    <a:cubicBezTo>
                      <a:pt x="750382" y="333976"/>
                      <a:pt x="741699" y="315567"/>
                      <a:pt x="736816" y="296036"/>
                    </a:cubicBezTo>
                    <a:cubicBezTo>
                      <a:pt x="720362" y="230218"/>
                      <a:pt x="733135" y="269575"/>
                      <a:pt x="689074" y="181441"/>
                    </a:cubicBezTo>
                    <a:cubicBezTo>
                      <a:pt x="682708" y="168708"/>
                      <a:pt x="681365" y="151785"/>
                      <a:pt x="669977" y="143243"/>
                    </a:cubicBezTo>
                    <a:lnTo>
                      <a:pt x="631784" y="114594"/>
                    </a:lnTo>
                    <a:cubicBezTo>
                      <a:pt x="625419" y="101861"/>
                      <a:pt x="618295" y="89480"/>
                      <a:pt x="612688" y="76396"/>
                    </a:cubicBezTo>
                    <a:cubicBezTo>
                      <a:pt x="608723" y="67144"/>
                      <a:pt x="609427" y="55608"/>
                      <a:pt x="603139" y="47747"/>
                    </a:cubicBezTo>
                    <a:cubicBezTo>
                      <a:pt x="597019" y="40097"/>
                      <a:pt x="542130" y="9787"/>
                      <a:pt x="536301" y="9549"/>
                    </a:cubicBezTo>
                    <a:cubicBezTo>
                      <a:pt x="393196" y="3707"/>
                      <a:pt x="249852" y="9549"/>
                      <a:pt x="106627" y="954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1323392" y="6150868"/>
                <a:ext cx="611793" cy="417908"/>
              </a:xfrm>
              <a:custGeom>
                <a:avLst/>
                <a:gdLst>
                  <a:gd name="connsiteX0" fmla="*/ 85935 w 782961"/>
                  <a:gd name="connsiteY0" fmla="*/ 47748 h 534775"/>
                  <a:gd name="connsiteX1" fmla="*/ 57290 w 782961"/>
                  <a:gd name="connsiteY1" fmla="*/ 57297 h 534775"/>
                  <a:gd name="connsiteX2" fmla="*/ 19096 w 782961"/>
                  <a:gd name="connsiteY2" fmla="*/ 114594 h 534775"/>
                  <a:gd name="connsiteX3" fmla="*/ 0 w 782961"/>
                  <a:gd name="connsiteY3" fmla="*/ 133694 h 534775"/>
                  <a:gd name="connsiteX4" fmla="*/ 9548 w 782961"/>
                  <a:gd name="connsiteY4" fmla="*/ 334234 h 534775"/>
                  <a:gd name="connsiteX5" fmla="*/ 28645 w 782961"/>
                  <a:gd name="connsiteY5" fmla="*/ 401081 h 534775"/>
                  <a:gd name="connsiteX6" fmla="*/ 85935 w 782961"/>
                  <a:gd name="connsiteY6" fmla="*/ 458379 h 534775"/>
                  <a:gd name="connsiteX7" fmla="*/ 133676 w 782961"/>
                  <a:gd name="connsiteY7" fmla="*/ 487028 h 534775"/>
                  <a:gd name="connsiteX8" fmla="*/ 200514 w 782961"/>
                  <a:gd name="connsiteY8" fmla="*/ 525226 h 534775"/>
                  <a:gd name="connsiteX9" fmla="*/ 238707 w 782961"/>
                  <a:gd name="connsiteY9" fmla="*/ 534775 h 534775"/>
                  <a:gd name="connsiteX10" fmla="*/ 725671 w 782961"/>
                  <a:gd name="connsiteY10" fmla="*/ 515676 h 534775"/>
                  <a:gd name="connsiteX11" fmla="*/ 754316 w 782961"/>
                  <a:gd name="connsiteY11" fmla="*/ 506127 h 534775"/>
                  <a:gd name="connsiteX12" fmla="*/ 763864 w 782961"/>
                  <a:gd name="connsiteY12" fmla="*/ 477478 h 534775"/>
                  <a:gd name="connsiteX13" fmla="*/ 782961 w 782961"/>
                  <a:gd name="connsiteY13" fmla="*/ 448829 h 534775"/>
                  <a:gd name="connsiteX14" fmla="*/ 763864 w 782961"/>
                  <a:gd name="connsiteY14" fmla="*/ 229189 h 534775"/>
                  <a:gd name="connsiteX15" fmla="*/ 735219 w 782961"/>
                  <a:gd name="connsiteY15" fmla="*/ 171892 h 534775"/>
                  <a:gd name="connsiteX16" fmla="*/ 649285 w 782961"/>
                  <a:gd name="connsiteY16" fmla="*/ 105045 h 534775"/>
                  <a:gd name="connsiteX17" fmla="*/ 563350 w 782961"/>
                  <a:gd name="connsiteY17" fmla="*/ 47748 h 534775"/>
                  <a:gd name="connsiteX18" fmla="*/ 496512 w 782961"/>
                  <a:gd name="connsiteY18" fmla="*/ 9549 h 534775"/>
                  <a:gd name="connsiteX19" fmla="*/ 448770 w 782961"/>
                  <a:gd name="connsiteY19" fmla="*/ 0 h 534775"/>
                  <a:gd name="connsiteX20" fmla="*/ 210063 w 782961"/>
                  <a:gd name="connsiteY20" fmla="*/ 9549 h 534775"/>
                  <a:gd name="connsiteX21" fmla="*/ 105031 w 782961"/>
                  <a:gd name="connsiteY21" fmla="*/ 38198 h 534775"/>
                  <a:gd name="connsiteX22" fmla="*/ 9548 w 782961"/>
                  <a:gd name="connsiteY22" fmla="*/ 57297 h 5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82961" h="534775">
                    <a:moveTo>
                      <a:pt x="85935" y="47748"/>
                    </a:moveTo>
                    <a:cubicBezTo>
                      <a:pt x="76387" y="50931"/>
                      <a:pt x="64407" y="50180"/>
                      <a:pt x="57290" y="57297"/>
                    </a:cubicBezTo>
                    <a:cubicBezTo>
                      <a:pt x="41060" y="73528"/>
                      <a:pt x="32867" y="96230"/>
                      <a:pt x="19096" y="114594"/>
                    </a:cubicBezTo>
                    <a:cubicBezTo>
                      <a:pt x="13695" y="121797"/>
                      <a:pt x="6365" y="127327"/>
                      <a:pt x="0" y="133694"/>
                    </a:cubicBezTo>
                    <a:cubicBezTo>
                      <a:pt x="3183" y="200541"/>
                      <a:pt x="2419" y="267692"/>
                      <a:pt x="9548" y="334234"/>
                    </a:cubicBezTo>
                    <a:cubicBezTo>
                      <a:pt x="12016" y="357276"/>
                      <a:pt x="20040" y="379564"/>
                      <a:pt x="28645" y="401081"/>
                    </a:cubicBezTo>
                    <a:cubicBezTo>
                      <a:pt x="39785" y="428936"/>
                      <a:pt x="61833" y="442309"/>
                      <a:pt x="85935" y="458379"/>
                    </a:cubicBezTo>
                    <a:cubicBezTo>
                      <a:pt x="101376" y="468675"/>
                      <a:pt x="117939" y="477191"/>
                      <a:pt x="133676" y="487028"/>
                    </a:cubicBezTo>
                    <a:cubicBezTo>
                      <a:pt x="161376" y="504343"/>
                      <a:pt x="167919" y="513001"/>
                      <a:pt x="200514" y="525226"/>
                    </a:cubicBezTo>
                    <a:cubicBezTo>
                      <a:pt x="212801" y="529834"/>
                      <a:pt x="225976" y="531592"/>
                      <a:pt x="238707" y="534775"/>
                    </a:cubicBezTo>
                    <a:lnTo>
                      <a:pt x="725671" y="515676"/>
                    </a:lnTo>
                    <a:cubicBezTo>
                      <a:pt x="735720" y="515118"/>
                      <a:pt x="747200" y="513244"/>
                      <a:pt x="754316" y="506127"/>
                    </a:cubicBezTo>
                    <a:cubicBezTo>
                      <a:pt x="761433" y="499009"/>
                      <a:pt x="759363" y="486482"/>
                      <a:pt x="763864" y="477478"/>
                    </a:cubicBezTo>
                    <a:cubicBezTo>
                      <a:pt x="768996" y="467213"/>
                      <a:pt x="776595" y="458379"/>
                      <a:pt x="782961" y="448829"/>
                    </a:cubicBezTo>
                    <a:cubicBezTo>
                      <a:pt x="776595" y="375616"/>
                      <a:pt x="772287" y="302194"/>
                      <a:pt x="763864" y="229189"/>
                    </a:cubicBezTo>
                    <a:cubicBezTo>
                      <a:pt x="761961" y="212695"/>
                      <a:pt x="747045" y="182644"/>
                      <a:pt x="735219" y="171892"/>
                    </a:cubicBezTo>
                    <a:cubicBezTo>
                      <a:pt x="708368" y="147478"/>
                      <a:pt x="677622" y="127718"/>
                      <a:pt x="649285" y="105045"/>
                    </a:cubicBezTo>
                    <a:cubicBezTo>
                      <a:pt x="579620" y="49305"/>
                      <a:pt x="617459" y="65786"/>
                      <a:pt x="563350" y="47748"/>
                    </a:cubicBezTo>
                    <a:cubicBezTo>
                      <a:pt x="542396" y="33776"/>
                      <a:pt x="520742" y="17627"/>
                      <a:pt x="496512" y="9549"/>
                    </a:cubicBezTo>
                    <a:cubicBezTo>
                      <a:pt x="481116" y="4416"/>
                      <a:pt x="464684" y="3183"/>
                      <a:pt x="448770" y="0"/>
                    </a:cubicBezTo>
                    <a:cubicBezTo>
                      <a:pt x="369201" y="3183"/>
                      <a:pt x="289519" y="4251"/>
                      <a:pt x="210063" y="9549"/>
                    </a:cubicBezTo>
                    <a:cubicBezTo>
                      <a:pt x="165026" y="12552"/>
                      <a:pt x="149879" y="26984"/>
                      <a:pt x="105031" y="38198"/>
                    </a:cubicBezTo>
                    <a:cubicBezTo>
                      <a:pt x="22469" y="58841"/>
                      <a:pt x="54891" y="57297"/>
                      <a:pt x="9548" y="5729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881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SPARQL: 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(5)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# note: not ?x!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{?isbn a:price ?x. ?x rdf:value ?price. ?x p:currency ?currency.}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8320" y="2039382"/>
            <a:ext cx="8778240" cy="914472"/>
          </a:xfrm>
          <a:prstGeom prst="rect">
            <a:avLst/>
          </a:prstGeom>
          <a:noFill/>
        </p:spPr>
        <p:txBody>
          <a:bodyPr wrap="square" lIns="82666" tIns="41334" rIns="82666" bIns="41334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"/>
                <a:cs typeface="Helvetica Neue"/>
              </a:rPr>
              <a:t>Returns: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[&lt;…409X&gt;,33,:£]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,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[&lt;…409X&gt;,50,:€]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    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[&lt;…6682&gt;,60,:€],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 </a:t>
            </a:r>
            <a:r>
              <a:rPr lang="en-US" dirty="0">
                <a:solidFill>
                  <a:srgbClr val="7030A0"/>
                </a:solidFill>
                <a:latin typeface="Helvetica Neue"/>
                <a:cs typeface="Helvetica Neue"/>
              </a:rPr>
              <a:t>[&lt;…6682&gt;,78,:$]</a:t>
            </a:r>
          </a:p>
          <a:p>
            <a:endParaRPr lang="en-US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220" y="2894784"/>
            <a:ext cx="8985600" cy="3239227"/>
            <a:chOff x="79200" y="3416843"/>
            <a:chExt cx="8985600" cy="3239227"/>
          </a:xfrm>
        </p:grpSpPr>
        <p:sp>
          <p:nvSpPr>
            <p:cNvPr id="75" name="Freeform 74"/>
            <p:cNvSpPr/>
            <p:nvPr/>
          </p:nvSpPr>
          <p:spPr bwMode="auto">
            <a:xfrm>
              <a:off x="5430535" y="4218975"/>
              <a:ext cx="2745582" cy="675729"/>
            </a:xfrm>
            <a:custGeom>
              <a:avLst/>
              <a:gdLst>
                <a:gd name="connsiteX0" fmla="*/ 57290 w 3026814"/>
                <a:gd name="connsiteY0" fmla="*/ 362883 h 744866"/>
                <a:gd name="connsiteX1" fmla="*/ 66839 w 3026814"/>
                <a:gd name="connsiteY1" fmla="*/ 410631 h 744866"/>
                <a:gd name="connsiteX2" fmla="*/ 105032 w 3026814"/>
                <a:gd name="connsiteY2" fmla="*/ 429730 h 744866"/>
                <a:gd name="connsiteX3" fmla="*/ 133677 w 3026814"/>
                <a:gd name="connsiteY3" fmla="*/ 458379 h 744866"/>
                <a:gd name="connsiteX4" fmla="*/ 210063 w 3026814"/>
                <a:gd name="connsiteY4" fmla="*/ 496577 h 744866"/>
                <a:gd name="connsiteX5" fmla="*/ 315095 w 3026814"/>
                <a:gd name="connsiteY5" fmla="*/ 544325 h 744866"/>
                <a:gd name="connsiteX6" fmla="*/ 391481 w 3026814"/>
                <a:gd name="connsiteY6" fmla="*/ 582523 h 744866"/>
                <a:gd name="connsiteX7" fmla="*/ 448771 w 3026814"/>
                <a:gd name="connsiteY7" fmla="*/ 601622 h 744866"/>
                <a:gd name="connsiteX8" fmla="*/ 486964 w 3026814"/>
                <a:gd name="connsiteY8" fmla="*/ 611172 h 744866"/>
                <a:gd name="connsiteX9" fmla="*/ 534706 w 3026814"/>
                <a:gd name="connsiteY9" fmla="*/ 630271 h 744866"/>
                <a:gd name="connsiteX10" fmla="*/ 620640 w 3026814"/>
                <a:gd name="connsiteY10" fmla="*/ 649370 h 744866"/>
                <a:gd name="connsiteX11" fmla="*/ 763865 w 3026814"/>
                <a:gd name="connsiteY11" fmla="*/ 678019 h 744866"/>
                <a:gd name="connsiteX12" fmla="*/ 907090 w 3026814"/>
                <a:gd name="connsiteY12" fmla="*/ 687568 h 744866"/>
                <a:gd name="connsiteX13" fmla="*/ 993024 w 3026814"/>
                <a:gd name="connsiteY13" fmla="*/ 697118 h 744866"/>
                <a:gd name="connsiteX14" fmla="*/ 1107604 w 3026814"/>
                <a:gd name="connsiteY14" fmla="*/ 706667 h 744866"/>
                <a:gd name="connsiteX15" fmla="*/ 1203087 w 3026814"/>
                <a:gd name="connsiteY15" fmla="*/ 716217 h 744866"/>
                <a:gd name="connsiteX16" fmla="*/ 1289022 w 3026814"/>
                <a:gd name="connsiteY16" fmla="*/ 725767 h 744866"/>
                <a:gd name="connsiteX17" fmla="*/ 1460891 w 3026814"/>
                <a:gd name="connsiteY17" fmla="*/ 735316 h 744866"/>
                <a:gd name="connsiteX18" fmla="*/ 2434819 w 3026814"/>
                <a:gd name="connsiteY18" fmla="*/ 744866 h 744866"/>
                <a:gd name="connsiteX19" fmla="*/ 2769009 w 3026814"/>
                <a:gd name="connsiteY19" fmla="*/ 735316 h 744866"/>
                <a:gd name="connsiteX20" fmla="*/ 2797654 w 3026814"/>
                <a:gd name="connsiteY20" fmla="*/ 716217 h 744866"/>
                <a:gd name="connsiteX21" fmla="*/ 2893137 w 3026814"/>
                <a:gd name="connsiteY21" fmla="*/ 668469 h 744866"/>
                <a:gd name="connsiteX22" fmla="*/ 2921782 w 3026814"/>
                <a:gd name="connsiteY22" fmla="*/ 630271 h 744866"/>
                <a:gd name="connsiteX23" fmla="*/ 2979072 w 3026814"/>
                <a:gd name="connsiteY23" fmla="*/ 572973 h 744866"/>
                <a:gd name="connsiteX24" fmla="*/ 2998169 w 3026814"/>
                <a:gd name="connsiteY24" fmla="*/ 506127 h 744866"/>
                <a:gd name="connsiteX25" fmla="*/ 3007717 w 3026814"/>
                <a:gd name="connsiteY25" fmla="*/ 458379 h 744866"/>
                <a:gd name="connsiteX26" fmla="*/ 3026814 w 3026814"/>
                <a:gd name="connsiteY26" fmla="*/ 429730 h 744866"/>
                <a:gd name="connsiteX27" fmla="*/ 3017265 w 3026814"/>
                <a:gd name="connsiteY27" fmla="*/ 353333 h 744866"/>
                <a:gd name="connsiteX28" fmla="*/ 2979072 w 3026814"/>
                <a:gd name="connsiteY28" fmla="*/ 296036 h 744866"/>
                <a:gd name="connsiteX29" fmla="*/ 2893137 w 3026814"/>
                <a:gd name="connsiteY29" fmla="*/ 190991 h 744866"/>
                <a:gd name="connsiteX30" fmla="*/ 2864492 w 3026814"/>
                <a:gd name="connsiteY30" fmla="*/ 171892 h 744866"/>
                <a:gd name="connsiteX31" fmla="*/ 2807203 w 3026814"/>
                <a:gd name="connsiteY31" fmla="*/ 152793 h 744866"/>
                <a:gd name="connsiteX32" fmla="*/ 2711720 w 3026814"/>
                <a:gd name="connsiteY32" fmla="*/ 95495 h 744866"/>
                <a:gd name="connsiteX33" fmla="*/ 2434819 w 3026814"/>
                <a:gd name="connsiteY33" fmla="*/ 57297 h 744866"/>
                <a:gd name="connsiteX34" fmla="*/ 2329787 w 3026814"/>
                <a:gd name="connsiteY34" fmla="*/ 38198 h 744866"/>
                <a:gd name="connsiteX35" fmla="*/ 2224756 w 3026814"/>
                <a:gd name="connsiteY35" fmla="*/ 28648 h 744866"/>
                <a:gd name="connsiteX36" fmla="*/ 1775986 w 3026814"/>
                <a:gd name="connsiteY36" fmla="*/ 0 h 744866"/>
                <a:gd name="connsiteX37" fmla="*/ 1040766 w 3026814"/>
                <a:gd name="connsiteY37" fmla="*/ 9549 h 744866"/>
                <a:gd name="connsiteX38" fmla="*/ 973928 w 3026814"/>
                <a:gd name="connsiteY38" fmla="*/ 28648 h 744866"/>
                <a:gd name="connsiteX39" fmla="*/ 878445 w 3026814"/>
                <a:gd name="connsiteY39" fmla="*/ 57297 h 744866"/>
                <a:gd name="connsiteX40" fmla="*/ 849800 w 3026814"/>
                <a:gd name="connsiteY40" fmla="*/ 76396 h 744866"/>
                <a:gd name="connsiteX41" fmla="*/ 811607 w 3026814"/>
                <a:gd name="connsiteY41" fmla="*/ 85946 h 744866"/>
                <a:gd name="connsiteX42" fmla="*/ 706575 w 3026814"/>
                <a:gd name="connsiteY42" fmla="*/ 124144 h 744866"/>
                <a:gd name="connsiteX43" fmla="*/ 658834 w 3026814"/>
                <a:gd name="connsiteY43" fmla="*/ 133693 h 744866"/>
                <a:gd name="connsiteX44" fmla="*/ 534706 w 3026814"/>
                <a:gd name="connsiteY44" fmla="*/ 162342 h 744866"/>
                <a:gd name="connsiteX45" fmla="*/ 458319 w 3026814"/>
                <a:gd name="connsiteY45" fmla="*/ 200540 h 744866"/>
                <a:gd name="connsiteX46" fmla="*/ 429674 w 3026814"/>
                <a:gd name="connsiteY46" fmla="*/ 210090 h 744866"/>
                <a:gd name="connsiteX47" fmla="*/ 391481 w 3026814"/>
                <a:gd name="connsiteY47" fmla="*/ 229189 h 744866"/>
                <a:gd name="connsiteX48" fmla="*/ 334191 w 3026814"/>
                <a:gd name="connsiteY48" fmla="*/ 248288 h 744866"/>
                <a:gd name="connsiteX49" fmla="*/ 257805 w 3026814"/>
                <a:gd name="connsiteY49" fmla="*/ 286487 h 744866"/>
                <a:gd name="connsiteX50" fmla="*/ 181418 w 3026814"/>
                <a:gd name="connsiteY50" fmla="*/ 315135 h 744866"/>
                <a:gd name="connsiteX51" fmla="*/ 105032 w 3026814"/>
                <a:gd name="connsiteY51" fmla="*/ 353333 h 744866"/>
                <a:gd name="connsiteX52" fmla="*/ 85935 w 3026814"/>
                <a:gd name="connsiteY52" fmla="*/ 372433 h 744866"/>
                <a:gd name="connsiteX53" fmla="*/ 57290 w 3026814"/>
                <a:gd name="connsiteY53" fmla="*/ 381982 h 744866"/>
                <a:gd name="connsiteX54" fmla="*/ 9549 w 3026814"/>
                <a:gd name="connsiteY54" fmla="*/ 429730 h 744866"/>
                <a:gd name="connsiteX55" fmla="*/ 0 w 3026814"/>
                <a:gd name="connsiteY55" fmla="*/ 429730 h 7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26814" h="744866">
                  <a:moveTo>
                    <a:pt x="57290" y="362883"/>
                  </a:moveTo>
                  <a:cubicBezTo>
                    <a:pt x="60473" y="378799"/>
                    <a:pt x="57406" y="397423"/>
                    <a:pt x="66839" y="410631"/>
                  </a:cubicBezTo>
                  <a:cubicBezTo>
                    <a:pt x="75112" y="422214"/>
                    <a:pt x="93450" y="421456"/>
                    <a:pt x="105032" y="429730"/>
                  </a:cubicBezTo>
                  <a:cubicBezTo>
                    <a:pt x="116020" y="437580"/>
                    <a:pt x="122284" y="451128"/>
                    <a:pt x="133677" y="458379"/>
                  </a:cubicBezTo>
                  <a:cubicBezTo>
                    <a:pt x="157694" y="473664"/>
                    <a:pt x="185653" y="481929"/>
                    <a:pt x="210063" y="496577"/>
                  </a:cubicBezTo>
                  <a:cubicBezTo>
                    <a:pt x="275066" y="535584"/>
                    <a:pt x="240198" y="519356"/>
                    <a:pt x="315095" y="544325"/>
                  </a:cubicBezTo>
                  <a:cubicBezTo>
                    <a:pt x="360288" y="589524"/>
                    <a:pt x="324400" y="564226"/>
                    <a:pt x="391481" y="582523"/>
                  </a:cubicBezTo>
                  <a:cubicBezTo>
                    <a:pt x="410901" y="587820"/>
                    <a:pt x="429242" y="596739"/>
                    <a:pt x="448771" y="601622"/>
                  </a:cubicBezTo>
                  <a:cubicBezTo>
                    <a:pt x="461502" y="604805"/>
                    <a:pt x="474515" y="607022"/>
                    <a:pt x="486964" y="611172"/>
                  </a:cubicBezTo>
                  <a:cubicBezTo>
                    <a:pt x="503224" y="616593"/>
                    <a:pt x="518225" y="625562"/>
                    <a:pt x="534706" y="630271"/>
                  </a:cubicBezTo>
                  <a:cubicBezTo>
                    <a:pt x="562920" y="638333"/>
                    <a:pt x="591913" y="643384"/>
                    <a:pt x="620640" y="649370"/>
                  </a:cubicBezTo>
                  <a:cubicBezTo>
                    <a:pt x="668304" y="659301"/>
                    <a:pt x="715285" y="674780"/>
                    <a:pt x="763865" y="678019"/>
                  </a:cubicBezTo>
                  <a:lnTo>
                    <a:pt x="907090" y="687568"/>
                  </a:lnTo>
                  <a:cubicBezTo>
                    <a:pt x="935811" y="689962"/>
                    <a:pt x="964333" y="694385"/>
                    <a:pt x="993024" y="697118"/>
                  </a:cubicBezTo>
                  <a:cubicBezTo>
                    <a:pt x="1031177" y="700752"/>
                    <a:pt x="1069436" y="703197"/>
                    <a:pt x="1107604" y="706667"/>
                  </a:cubicBezTo>
                  <a:lnTo>
                    <a:pt x="1203087" y="716217"/>
                  </a:lnTo>
                  <a:cubicBezTo>
                    <a:pt x="1231750" y="719235"/>
                    <a:pt x="1260279" y="723638"/>
                    <a:pt x="1289022" y="725767"/>
                  </a:cubicBezTo>
                  <a:cubicBezTo>
                    <a:pt x="1346243" y="730006"/>
                    <a:pt x="1403521" y="734360"/>
                    <a:pt x="1460891" y="735316"/>
                  </a:cubicBezTo>
                  <a:lnTo>
                    <a:pt x="2434819" y="744866"/>
                  </a:lnTo>
                  <a:cubicBezTo>
                    <a:pt x="2546216" y="741683"/>
                    <a:pt x="2657913" y="744088"/>
                    <a:pt x="2769009" y="735316"/>
                  </a:cubicBezTo>
                  <a:cubicBezTo>
                    <a:pt x="2780449" y="734413"/>
                    <a:pt x="2787390" y="721350"/>
                    <a:pt x="2797654" y="716217"/>
                  </a:cubicBezTo>
                  <a:cubicBezTo>
                    <a:pt x="2817359" y="706363"/>
                    <a:pt x="2871633" y="689976"/>
                    <a:pt x="2893137" y="668469"/>
                  </a:cubicBezTo>
                  <a:cubicBezTo>
                    <a:pt x="2904390" y="657215"/>
                    <a:pt x="2911136" y="642101"/>
                    <a:pt x="2921782" y="630271"/>
                  </a:cubicBezTo>
                  <a:cubicBezTo>
                    <a:pt x="2939849" y="610194"/>
                    <a:pt x="2979072" y="572973"/>
                    <a:pt x="2979072" y="572973"/>
                  </a:cubicBezTo>
                  <a:cubicBezTo>
                    <a:pt x="2989703" y="541076"/>
                    <a:pt x="2990178" y="542092"/>
                    <a:pt x="2998169" y="506127"/>
                  </a:cubicBezTo>
                  <a:cubicBezTo>
                    <a:pt x="3001690" y="490282"/>
                    <a:pt x="3002019" y="473577"/>
                    <a:pt x="3007717" y="458379"/>
                  </a:cubicBezTo>
                  <a:cubicBezTo>
                    <a:pt x="3011746" y="447633"/>
                    <a:pt x="3020448" y="439280"/>
                    <a:pt x="3026814" y="429730"/>
                  </a:cubicBezTo>
                  <a:cubicBezTo>
                    <a:pt x="3023631" y="404264"/>
                    <a:pt x="3025896" y="377502"/>
                    <a:pt x="3017265" y="353333"/>
                  </a:cubicBezTo>
                  <a:cubicBezTo>
                    <a:pt x="3009546" y="331717"/>
                    <a:pt x="2992843" y="314399"/>
                    <a:pt x="2979072" y="296036"/>
                  </a:cubicBezTo>
                  <a:cubicBezTo>
                    <a:pt x="2953871" y="262431"/>
                    <a:pt x="2927236" y="219411"/>
                    <a:pt x="2893137" y="190991"/>
                  </a:cubicBezTo>
                  <a:cubicBezTo>
                    <a:pt x="2884321" y="183644"/>
                    <a:pt x="2874979" y="176553"/>
                    <a:pt x="2864492" y="171892"/>
                  </a:cubicBezTo>
                  <a:cubicBezTo>
                    <a:pt x="2846098" y="163716"/>
                    <a:pt x="2826299" y="159159"/>
                    <a:pt x="2807203" y="152793"/>
                  </a:cubicBezTo>
                  <a:cubicBezTo>
                    <a:pt x="2776536" y="129790"/>
                    <a:pt x="2750230" y="106500"/>
                    <a:pt x="2711720" y="95495"/>
                  </a:cubicBezTo>
                  <a:cubicBezTo>
                    <a:pt x="2599501" y="63428"/>
                    <a:pt x="2548417" y="65412"/>
                    <a:pt x="2434819" y="57297"/>
                  </a:cubicBezTo>
                  <a:cubicBezTo>
                    <a:pt x="2399808" y="50931"/>
                    <a:pt x="2365045" y="43007"/>
                    <a:pt x="2329787" y="38198"/>
                  </a:cubicBezTo>
                  <a:cubicBezTo>
                    <a:pt x="2294955" y="33447"/>
                    <a:pt x="2259817" y="31214"/>
                    <a:pt x="2224756" y="28648"/>
                  </a:cubicBezTo>
                  <a:lnTo>
                    <a:pt x="1775986" y="0"/>
                  </a:lnTo>
                  <a:cubicBezTo>
                    <a:pt x="1530913" y="3183"/>
                    <a:pt x="1285704" y="800"/>
                    <a:pt x="1040766" y="9549"/>
                  </a:cubicBezTo>
                  <a:cubicBezTo>
                    <a:pt x="1017610" y="10376"/>
                    <a:pt x="996282" y="22551"/>
                    <a:pt x="973928" y="28648"/>
                  </a:cubicBezTo>
                  <a:cubicBezTo>
                    <a:pt x="951347" y="34807"/>
                    <a:pt x="894281" y="46738"/>
                    <a:pt x="878445" y="57297"/>
                  </a:cubicBezTo>
                  <a:cubicBezTo>
                    <a:pt x="868897" y="63663"/>
                    <a:pt x="860348" y="71875"/>
                    <a:pt x="849800" y="76396"/>
                  </a:cubicBezTo>
                  <a:cubicBezTo>
                    <a:pt x="837738" y="81566"/>
                    <a:pt x="824056" y="81796"/>
                    <a:pt x="811607" y="85946"/>
                  </a:cubicBezTo>
                  <a:cubicBezTo>
                    <a:pt x="774591" y="98286"/>
                    <a:pt x="745579" y="116343"/>
                    <a:pt x="706575" y="124144"/>
                  </a:cubicBezTo>
                  <a:cubicBezTo>
                    <a:pt x="690661" y="127327"/>
                    <a:pt x="674647" y="130043"/>
                    <a:pt x="658834" y="133693"/>
                  </a:cubicBezTo>
                  <a:cubicBezTo>
                    <a:pt x="509122" y="168247"/>
                    <a:pt x="643788" y="140524"/>
                    <a:pt x="534706" y="162342"/>
                  </a:cubicBezTo>
                  <a:cubicBezTo>
                    <a:pt x="509244" y="175075"/>
                    <a:pt x="484235" y="188758"/>
                    <a:pt x="458319" y="200540"/>
                  </a:cubicBezTo>
                  <a:cubicBezTo>
                    <a:pt x="449156" y="204705"/>
                    <a:pt x="438925" y="206125"/>
                    <a:pt x="429674" y="210090"/>
                  </a:cubicBezTo>
                  <a:cubicBezTo>
                    <a:pt x="416591" y="215698"/>
                    <a:pt x="404697" y="223902"/>
                    <a:pt x="391481" y="229189"/>
                  </a:cubicBezTo>
                  <a:cubicBezTo>
                    <a:pt x="372791" y="236666"/>
                    <a:pt x="334191" y="248288"/>
                    <a:pt x="334191" y="248288"/>
                  </a:cubicBezTo>
                  <a:cubicBezTo>
                    <a:pt x="283468" y="282108"/>
                    <a:pt x="327877" y="255339"/>
                    <a:pt x="257805" y="286487"/>
                  </a:cubicBezTo>
                  <a:cubicBezTo>
                    <a:pt x="193615" y="315020"/>
                    <a:pt x="246566" y="298847"/>
                    <a:pt x="181418" y="315135"/>
                  </a:cubicBezTo>
                  <a:cubicBezTo>
                    <a:pt x="67683" y="400449"/>
                    <a:pt x="212299" y="299692"/>
                    <a:pt x="105032" y="353333"/>
                  </a:cubicBezTo>
                  <a:cubicBezTo>
                    <a:pt x="96980" y="357360"/>
                    <a:pt x="93655" y="367800"/>
                    <a:pt x="85935" y="372433"/>
                  </a:cubicBezTo>
                  <a:cubicBezTo>
                    <a:pt x="77305" y="377612"/>
                    <a:pt x="66838" y="378799"/>
                    <a:pt x="57290" y="381982"/>
                  </a:cubicBezTo>
                  <a:cubicBezTo>
                    <a:pt x="38195" y="410630"/>
                    <a:pt x="41377" y="413814"/>
                    <a:pt x="9549" y="429730"/>
                  </a:cubicBezTo>
                  <a:cubicBezTo>
                    <a:pt x="6702" y="431154"/>
                    <a:pt x="3183" y="429730"/>
                    <a:pt x="0" y="429730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851748" y="6124910"/>
              <a:ext cx="691512" cy="467813"/>
            </a:xfrm>
            <a:custGeom>
              <a:avLst/>
              <a:gdLst>
                <a:gd name="connsiteX0" fmla="*/ 65175 w 762344"/>
                <a:gd name="connsiteY0" fmla="*/ 0 h 515677"/>
                <a:gd name="connsiteX1" fmla="*/ 7885 w 762344"/>
                <a:gd name="connsiteY1" fmla="*/ 85946 h 515677"/>
                <a:gd name="connsiteX2" fmla="*/ 46078 w 762344"/>
                <a:gd name="connsiteY2" fmla="*/ 248289 h 515677"/>
                <a:gd name="connsiteX3" fmla="*/ 65175 w 762344"/>
                <a:gd name="connsiteY3" fmla="*/ 305586 h 515677"/>
                <a:gd name="connsiteX4" fmla="*/ 122465 w 762344"/>
                <a:gd name="connsiteY4" fmla="*/ 372433 h 515677"/>
                <a:gd name="connsiteX5" fmla="*/ 151110 w 762344"/>
                <a:gd name="connsiteY5" fmla="*/ 391532 h 515677"/>
                <a:gd name="connsiteX6" fmla="*/ 189303 w 762344"/>
                <a:gd name="connsiteY6" fmla="*/ 420181 h 515677"/>
                <a:gd name="connsiteX7" fmla="*/ 237045 w 762344"/>
                <a:gd name="connsiteY7" fmla="*/ 467929 h 515677"/>
                <a:gd name="connsiteX8" fmla="*/ 332528 w 762344"/>
                <a:gd name="connsiteY8" fmla="*/ 506127 h 515677"/>
                <a:gd name="connsiteX9" fmla="*/ 361173 w 762344"/>
                <a:gd name="connsiteY9" fmla="*/ 515677 h 515677"/>
                <a:gd name="connsiteX10" fmla="*/ 609428 w 762344"/>
                <a:gd name="connsiteY10" fmla="*/ 477478 h 515677"/>
                <a:gd name="connsiteX11" fmla="*/ 666718 w 762344"/>
                <a:gd name="connsiteY11" fmla="*/ 439280 h 515677"/>
                <a:gd name="connsiteX12" fmla="*/ 752653 w 762344"/>
                <a:gd name="connsiteY12" fmla="*/ 372433 h 515677"/>
                <a:gd name="connsiteX13" fmla="*/ 714460 w 762344"/>
                <a:gd name="connsiteY13" fmla="*/ 200541 h 515677"/>
                <a:gd name="connsiteX14" fmla="*/ 685815 w 762344"/>
                <a:gd name="connsiteY14" fmla="*/ 181442 h 515677"/>
                <a:gd name="connsiteX15" fmla="*/ 628525 w 762344"/>
                <a:gd name="connsiteY15" fmla="*/ 114595 h 515677"/>
                <a:gd name="connsiteX16" fmla="*/ 590332 w 762344"/>
                <a:gd name="connsiteY16" fmla="*/ 66847 h 515677"/>
                <a:gd name="connsiteX17" fmla="*/ 389817 w 762344"/>
                <a:gd name="connsiteY17" fmla="*/ 19099 h 515677"/>
                <a:gd name="connsiteX18" fmla="*/ 237045 w 762344"/>
                <a:gd name="connsiteY18" fmla="*/ 9550 h 515677"/>
                <a:gd name="connsiteX19" fmla="*/ 65175 w 762344"/>
                <a:gd name="connsiteY19" fmla="*/ 0 h 51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44" h="515677">
                  <a:moveTo>
                    <a:pt x="65175" y="0"/>
                  </a:moveTo>
                  <a:cubicBezTo>
                    <a:pt x="46078" y="28649"/>
                    <a:pt x="0" y="52431"/>
                    <a:pt x="7885" y="85946"/>
                  </a:cubicBezTo>
                  <a:cubicBezTo>
                    <a:pt x="20616" y="140060"/>
                    <a:pt x="32047" y="194497"/>
                    <a:pt x="46078" y="248289"/>
                  </a:cubicBezTo>
                  <a:cubicBezTo>
                    <a:pt x="51159" y="267769"/>
                    <a:pt x="54625" y="288440"/>
                    <a:pt x="65175" y="305586"/>
                  </a:cubicBezTo>
                  <a:cubicBezTo>
                    <a:pt x="80554" y="330580"/>
                    <a:pt x="101716" y="351681"/>
                    <a:pt x="122465" y="372433"/>
                  </a:cubicBezTo>
                  <a:cubicBezTo>
                    <a:pt x="130579" y="380548"/>
                    <a:pt x="141772" y="384861"/>
                    <a:pt x="151110" y="391532"/>
                  </a:cubicBezTo>
                  <a:cubicBezTo>
                    <a:pt x="164060" y="400783"/>
                    <a:pt x="177409" y="409607"/>
                    <a:pt x="189303" y="420181"/>
                  </a:cubicBezTo>
                  <a:cubicBezTo>
                    <a:pt x="206124" y="435135"/>
                    <a:pt x="218843" y="454690"/>
                    <a:pt x="237045" y="467929"/>
                  </a:cubicBezTo>
                  <a:cubicBezTo>
                    <a:pt x="278294" y="497932"/>
                    <a:pt x="290694" y="494172"/>
                    <a:pt x="332528" y="506127"/>
                  </a:cubicBezTo>
                  <a:cubicBezTo>
                    <a:pt x="342206" y="508892"/>
                    <a:pt x="351625" y="512494"/>
                    <a:pt x="361173" y="515677"/>
                  </a:cubicBezTo>
                  <a:cubicBezTo>
                    <a:pt x="443925" y="502944"/>
                    <a:pt x="528203" y="497787"/>
                    <a:pt x="609428" y="477478"/>
                  </a:cubicBezTo>
                  <a:cubicBezTo>
                    <a:pt x="631695" y="471911"/>
                    <a:pt x="647621" y="452013"/>
                    <a:pt x="666718" y="439280"/>
                  </a:cubicBezTo>
                  <a:cubicBezTo>
                    <a:pt x="735244" y="393591"/>
                    <a:pt x="707779" y="417313"/>
                    <a:pt x="752653" y="372433"/>
                  </a:cubicBezTo>
                  <a:cubicBezTo>
                    <a:pt x="746405" y="291202"/>
                    <a:pt x="762344" y="256413"/>
                    <a:pt x="714460" y="200541"/>
                  </a:cubicBezTo>
                  <a:cubicBezTo>
                    <a:pt x="706992" y="191827"/>
                    <a:pt x="695363" y="187808"/>
                    <a:pt x="685815" y="181442"/>
                  </a:cubicBezTo>
                  <a:cubicBezTo>
                    <a:pt x="615613" y="64424"/>
                    <a:pt x="694657" y="180736"/>
                    <a:pt x="628525" y="114595"/>
                  </a:cubicBezTo>
                  <a:cubicBezTo>
                    <a:pt x="614114" y="100182"/>
                    <a:pt x="606636" y="79077"/>
                    <a:pt x="590332" y="66847"/>
                  </a:cubicBezTo>
                  <a:cubicBezTo>
                    <a:pt x="519718" y="13880"/>
                    <a:pt x="479809" y="25306"/>
                    <a:pt x="389817" y="19099"/>
                  </a:cubicBezTo>
                  <a:lnTo>
                    <a:pt x="237045" y="9550"/>
                  </a:lnTo>
                  <a:lnTo>
                    <a:pt x="65175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820292" y="6168271"/>
              <a:ext cx="764445" cy="487799"/>
            </a:xfrm>
            <a:custGeom>
              <a:avLst/>
              <a:gdLst>
                <a:gd name="connsiteX0" fmla="*/ 105032 w 842748"/>
                <a:gd name="connsiteY0" fmla="*/ 38113 h 537708"/>
                <a:gd name="connsiteX1" fmla="*/ 66838 w 842748"/>
                <a:gd name="connsiteY1" fmla="*/ 57212 h 537708"/>
                <a:gd name="connsiteX2" fmla="*/ 9549 w 842748"/>
                <a:gd name="connsiteY2" fmla="*/ 133609 h 537708"/>
                <a:gd name="connsiteX3" fmla="*/ 0 w 842748"/>
                <a:gd name="connsiteY3" fmla="*/ 162257 h 537708"/>
                <a:gd name="connsiteX4" fmla="*/ 19097 w 842748"/>
                <a:gd name="connsiteY4" fmla="*/ 295951 h 537708"/>
                <a:gd name="connsiteX5" fmla="*/ 28645 w 842748"/>
                <a:gd name="connsiteY5" fmla="*/ 324600 h 537708"/>
                <a:gd name="connsiteX6" fmla="*/ 124128 w 842748"/>
                <a:gd name="connsiteY6" fmla="*/ 400997 h 537708"/>
                <a:gd name="connsiteX7" fmla="*/ 152773 w 842748"/>
                <a:gd name="connsiteY7" fmla="*/ 410546 h 537708"/>
                <a:gd name="connsiteX8" fmla="*/ 601544 w 842748"/>
                <a:gd name="connsiteY8" fmla="*/ 420096 h 537708"/>
                <a:gd name="connsiteX9" fmla="*/ 677930 w 842748"/>
                <a:gd name="connsiteY9" fmla="*/ 400997 h 537708"/>
                <a:gd name="connsiteX10" fmla="*/ 716123 w 842748"/>
                <a:gd name="connsiteY10" fmla="*/ 391447 h 537708"/>
                <a:gd name="connsiteX11" fmla="*/ 763865 w 842748"/>
                <a:gd name="connsiteY11" fmla="*/ 362798 h 537708"/>
                <a:gd name="connsiteX12" fmla="*/ 802058 w 842748"/>
                <a:gd name="connsiteY12" fmla="*/ 343699 h 537708"/>
                <a:gd name="connsiteX13" fmla="*/ 821155 w 842748"/>
                <a:gd name="connsiteY13" fmla="*/ 315050 h 537708"/>
                <a:gd name="connsiteX14" fmla="*/ 821155 w 842748"/>
                <a:gd name="connsiteY14" fmla="*/ 210005 h 537708"/>
                <a:gd name="connsiteX15" fmla="*/ 792510 w 842748"/>
                <a:gd name="connsiteY15" fmla="*/ 190906 h 537708"/>
                <a:gd name="connsiteX16" fmla="*/ 773413 w 842748"/>
                <a:gd name="connsiteY16" fmla="*/ 162257 h 537708"/>
                <a:gd name="connsiteX17" fmla="*/ 706575 w 842748"/>
                <a:gd name="connsiteY17" fmla="*/ 124059 h 537708"/>
                <a:gd name="connsiteX18" fmla="*/ 668382 w 842748"/>
                <a:gd name="connsiteY18" fmla="*/ 95410 h 537708"/>
                <a:gd name="connsiteX19" fmla="*/ 630188 w 842748"/>
                <a:gd name="connsiteY19" fmla="*/ 85861 h 537708"/>
                <a:gd name="connsiteX20" fmla="*/ 572899 w 842748"/>
                <a:gd name="connsiteY20" fmla="*/ 66762 h 537708"/>
                <a:gd name="connsiteX21" fmla="*/ 544254 w 842748"/>
                <a:gd name="connsiteY21" fmla="*/ 47663 h 537708"/>
                <a:gd name="connsiteX22" fmla="*/ 515609 w 842748"/>
                <a:gd name="connsiteY22" fmla="*/ 38113 h 537708"/>
                <a:gd name="connsiteX23" fmla="*/ 105032 w 842748"/>
                <a:gd name="connsiteY23" fmla="*/ 38113 h 53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2748" h="537708">
                  <a:moveTo>
                    <a:pt x="105032" y="38113"/>
                  </a:moveTo>
                  <a:cubicBezTo>
                    <a:pt x="30237" y="41296"/>
                    <a:pt x="77550" y="47838"/>
                    <a:pt x="66838" y="57212"/>
                  </a:cubicBezTo>
                  <a:cubicBezTo>
                    <a:pt x="60588" y="62681"/>
                    <a:pt x="17925" y="116855"/>
                    <a:pt x="9549" y="133609"/>
                  </a:cubicBezTo>
                  <a:cubicBezTo>
                    <a:pt x="5048" y="142612"/>
                    <a:pt x="3183" y="152708"/>
                    <a:pt x="0" y="162257"/>
                  </a:cubicBezTo>
                  <a:cubicBezTo>
                    <a:pt x="5942" y="215736"/>
                    <a:pt x="6937" y="247304"/>
                    <a:pt x="19097" y="295951"/>
                  </a:cubicBezTo>
                  <a:cubicBezTo>
                    <a:pt x="21538" y="305717"/>
                    <a:pt x="22606" y="316547"/>
                    <a:pt x="28645" y="324600"/>
                  </a:cubicBezTo>
                  <a:cubicBezTo>
                    <a:pt x="55406" y="360286"/>
                    <a:pt x="85210" y="381535"/>
                    <a:pt x="124128" y="400997"/>
                  </a:cubicBezTo>
                  <a:cubicBezTo>
                    <a:pt x="133130" y="405499"/>
                    <a:pt x="143225" y="407363"/>
                    <a:pt x="152773" y="410546"/>
                  </a:cubicBezTo>
                  <a:cubicBezTo>
                    <a:pt x="279917" y="537708"/>
                    <a:pt x="174372" y="446253"/>
                    <a:pt x="601544" y="420096"/>
                  </a:cubicBezTo>
                  <a:cubicBezTo>
                    <a:pt x="638595" y="417827"/>
                    <a:pt x="646640" y="409938"/>
                    <a:pt x="677930" y="400997"/>
                  </a:cubicBezTo>
                  <a:cubicBezTo>
                    <a:pt x="690548" y="397391"/>
                    <a:pt x="703392" y="394630"/>
                    <a:pt x="716123" y="391447"/>
                  </a:cubicBezTo>
                  <a:cubicBezTo>
                    <a:pt x="732037" y="381897"/>
                    <a:pt x="747642" y="371812"/>
                    <a:pt x="763865" y="362798"/>
                  </a:cubicBezTo>
                  <a:cubicBezTo>
                    <a:pt x="776307" y="355885"/>
                    <a:pt x="791124" y="352812"/>
                    <a:pt x="802058" y="343699"/>
                  </a:cubicBezTo>
                  <a:cubicBezTo>
                    <a:pt x="810874" y="336351"/>
                    <a:pt x="814789" y="324600"/>
                    <a:pt x="821155" y="315050"/>
                  </a:cubicBezTo>
                  <a:cubicBezTo>
                    <a:pt x="834583" y="274761"/>
                    <a:pt x="842748" y="263995"/>
                    <a:pt x="821155" y="210005"/>
                  </a:cubicBezTo>
                  <a:cubicBezTo>
                    <a:pt x="816893" y="199350"/>
                    <a:pt x="802058" y="197272"/>
                    <a:pt x="792510" y="190906"/>
                  </a:cubicBezTo>
                  <a:cubicBezTo>
                    <a:pt x="786144" y="181356"/>
                    <a:pt x="781528" y="170373"/>
                    <a:pt x="773413" y="162257"/>
                  </a:cubicBezTo>
                  <a:cubicBezTo>
                    <a:pt x="744511" y="133351"/>
                    <a:pt x="739349" y="134986"/>
                    <a:pt x="706575" y="124059"/>
                  </a:cubicBezTo>
                  <a:cubicBezTo>
                    <a:pt x="693844" y="114509"/>
                    <a:pt x="682616" y="102528"/>
                    <a:pt x="668382" y="95410"/>
                  </a:cubicBezTo>
                  <a:cubicBezTo>
                    <a:pt x="656645" y="89541"/>
                    <a:pt x="642758" y="89632"/>
                    <a:pt x="630188" y="85861"/>
                  </a:cubicBezTo>
                  <a:cubicBezTo>
                    <a:pt x="610908" y="80076"/>
                    <a:pt x="591293" y="74938"/>
                    <a:pt x="572899" y="66762"/>
                  </a:cubicBezTo>
                  <a:cubicBezTo>
                    <a:pt x="562412" y="62101"/>
                    <a:pt x="554518" y="52796"/>
                    <a:pt x="544254" y="47663"/>
                  </a:cubicBezTo>
                  <a:cubicBezTo>
                    <a:pt x="535252" y="43161"/>
                    <a:pt x="525287" y="40878"/>
                    <a:pt x="515609" y="38113"/>
                  </a:cubicBezTo>
                  <a:cubicBezTo>
                    <a:pt x="382231" y="0"/>
                    <a:pt x="179827" y="34930"/>
                    <a:pt x="105032" y="38113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9200" y="3416843"/>
              <a:ext cx="8985600" cy="3220087"/>
              <a:chOff x="79200" y="3416843"/>
              <a:chExt cx="8985600" cy="3220087"/>
            </a:xfrm>
          </p:grpSpPr>
          <p:grpSp>
            <p:nvGrpSpPr>
              <p:cNvPr id="2" name="Group 91"/>
              <p:cNvGrpSpPr/>
              <p:nvPr/>
            </p:nvGrpSpPr>
            <p:grpSpPr>
              <a:xfrm>
                <a:off x="79200" y="3416843"/>
                <a:ext cx="8985600" cy="3122882"/>
                <a:chOff x="87312" y="3385437"/>
                <a:chExt cx="9906000" cy="344240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421312" y="339788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a:name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6226426" y="4506339"/>
                  <a:ext cx="2656972" cy="357805"/>
                </a:xfrm>
                <a:prstGeom prst="ellipse">
                  <a:avLst/>
                </a:prstGeom>
                <a:solidFill>
                  <a:srgbClr val="CFD10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 b="1" noProof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http://…isbn/2020386682</a:t>
                  </a:r>
                </a:p>
              </p:txBody>
            </p:sp>
            <p:cxnSp>
              <p:nvCxnSpPr>
                <p:cNvPr id="9" name="Straight Arrow Connector 8"/>
                <p:cNvCxnSpPr>
                  <a:stCxn id="63" idx="7"/>
                  <a:endCxn id="64" idx="1"/>
                </p:cNvCxnSpPr>
                <p:nvPr/>
              </p:nvCxnSpPr>
              <p:spPr bwMode="auto">
                <a:xfrm flipV="1">
                  <a:off x="5136511" y="3512662"/>
                  <a:ext cx="1510001" cy="236842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12" name="Oval 11"/>
                <p:cNvSpPr/>
                <p:nvPr/>
              </p:nvSpPr>
              <p:spPr bwMode="auto">
                <a:xfrm>
                  <a:off x="1197226" y="4506339"/>
                  <a:ext cx="2656972" cy="3578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9FF"/>
                    </a:gs>
                    <a:gs pos="100000">
                      <a:srgbClr val="CFD20F"/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 b="1" noProof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http://…isbn/000651409X</a:t>
                  </a:r>
                </a:p>
              </p:txBody>
            </p:sp>
            <p:grpSp>
              <p:nvGrpSpPr>
                <p:cNvPr id="3" name="Group 55"/>
                <p:cNvGrpSpPr/>
                <p:nvPr/>
              </p:nvGrpSpPr>
              <p:grpSpPr>
                <a:xfrm>
                  <a:off x="87312" y="5532437"/>
                  <a:ext cx="4876800" cy="1295400"/>
                  <a:chOff x="87312" y="5532437"/>
                  <a:chExt cx="4876800" cy="1295400"/>
                </a:xfrm>
              </p:grpSpPr>
              <p:grpSp>
                <p:nvGrpSpPr>
                  <p:cNvPr id="4" name="Group 30"/>
                  <p:cNvGrpSpPr/>
                  <p:nvPr/>
                </p:nvGrpSpPr>
                <p:grpSpPr>
                  <a:xfrm>
                    <a:off x="873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10" name="Oval 9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:£</a:t>
                      </a: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19B9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33</a:t>
                      </a:r>
                    </a:p>
                  </p:txBody>
                </p:sp>
                <p:cxnSp>
                  <p:nvCxnSpPr>
                    <p:cNvPr id="21" name="Straight Arrow Connector 20"/>
                    <p:cNvCxnSpPr>
                      <a:stCxn id="10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24" name="Straight Arrow Connector 23"/>
                    <p:cNvCxnSpPr>
                      <a:stCxn id="10" idx="4"/>
                      <a:endCxn id="19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  <p:grpSp>
                <p:nvGrpSpPr>
                  <p:cNvPr id="5" name="Group 31"/>
                  <p:cNvGrpSpPr/>
                  <p:nvPr/>
                </p:nvGrpSpPr>
                <p:grpSpPr>
                  <a:xfrm>
                    <a:off x="26019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:€</a:t>
                      </a: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19B9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50</a:t>
                      </a:r>
                    </a:p>
                  </p:txBody>
                </p:sp>
                <p:cxnSp>
                  <p:nvCxnSpPr>
                    <p:cNvPr id="36" name="Straight Arrow Connector 35"/>
                    <p:cNvCxnSpPr>
                      <a:stCxn id="33" idx="4"/>
                      <a:endCxn id="34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37" name="Straight Arrow Connector 36"/>
                    <p:cNvCxnSpPr>
                      <a:stCxn id="33" idx="4"/>
                      <a:endCxn id="35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</p:grpSp>
            <p:grpSp>
              <p:nvGrpSpPr>
                <p:cNvPr id="6" name="Group 56"/>
                <p:cNvGrpSpPr/>
                <p:nvPr/>
              </p:nvGrpSpPr>
              <p:grpSpPr>
                <a:xfrm>
                  <a:off x="5116512" y="5532437"/>
                  <a:ext cx="4876800" cy="1295400"/>
                  <a:chOff x="5116512" y="5532437"/>
                  <a:chExt cx="4876800" cy="1295400"/>
                </a:xfrm>
              </p:grpSpPr>
              <p:grpSp>
                <p:nvGrpSpPr>
                  <p:cNvPr id="11" name="Group 39"/>
                  <p:cNvGrpSpPr/>
                  <p:nvPr/>
                </p:nvGrpSpPr>
                <p:grpSpPr>
                  <a:xfrm>
                    <a:off x="51165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:€</a:t>
                      </a: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60</a:t>
                      </a:r>
                    </a:p>
                  </p:txBody>
                </p:sp>
                <p:cxnSp>
                  <p:nvCxnSpPr>
                    <p:cNvPr id="44" name="Straight Arrow Connector 43"/>
                    <p:cNvCxnSpPr>
                      <a:stCxn id="41" idx="4"/>
                      <a:endCxn id="42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45" name="Straight Arrow Connector 44"/>
                    <p:cNvCxnSpPr>
                      <a:stCxn id="41" idx="4"/>
                      <a:endCxn id="43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  <p:grpSp>
                <p:nvGrpSpPr>
                  <p:cNvPr id="13" name="Group 47"/>
                  <p:cNvGrpSpPr/>
                  <p:nvPr/>
                </p:nvGrpSpPr>
                <p:grpSpPr>
                  <a:xfrm>
                    <a:off x="7631112" y="5532437"/>
                    <a:ext cx="2362200" cy="1295400"/>
                    <a:chOff x="849312" y="4999037"/>
                    <a:chExt cx="2362200" cy="1295400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 bwMode="auto">
                    <a:xfrm>
                      <a:off x="1795512" y="4999037"/>
                      <a:ext cx="469800" cy="3132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b="1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 bwMode="auto">
                    <a:xfrm>
                      <a:off x="2297112" y="5989637"/>
                      <a:ext cx="533400" cy="304800"/>
                    </a:xfrm>
                    <a:prstGeom prst="ellipse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100" b="1" dirty="0"/>
                        <a:t>:$</a:t>
                      </a:r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 bwMode="auto">
                    <a:xfrm>
                      <a:off x="1230312" y="5997848"/>
                      <a:ext cx="381000" cy="288377"/>
                    </a:xfrm>
                    <a:prstGeom prst="rect">
                      <a:avLst/>
                    </a:prstGeom>
                    <a:solidFill>
                      <a:srgbClr val="CCCE0E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100" b="1" noProof="1">
                          <a:solidFill>
                            <a:srgbClr val="0D0D0D"/>
                          </a:solidFill>
                        </a:rPr>
                        <a:t>78</a:t>
                      </a:r>
                    </a:p>
                  </p:txBody>
                </p:sp>
                <p:cxnSp>
                  <p:nvCxnSpPr>
                    <p:cNvPr id="52" name="Straight Arrow Connector 51"/>
                    <p:cNvCxnSpPr>
                      <a:stCxn id="49" idx="4"/>
                      <a:endCxn id="50" idx="0"/>
                    </p:cNvCxnSpPr>
                    <p:nvPr/>
                  </p:nvCxnSpPr>
                  <p:spPr bwMode="auto">
                    <a:xfrm rot="16200000" flipH="1">
                      <a:off x="1958412" y="5384237"/>
                      <a:ext cx="677400" cy="5334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53" name="Straight Arrow Connector 52"/>
                    <p:cNvCxnSpPr>
                      <a:stCxn id="49" idx="4"/>
                      <a:endCxn id="51" idx="0"/>
                    </p:cNvCxnSpPr>
                    <p:nvPr/>
                  </p:nvCxnSpPr>
                  <p:spPr bwMode="auto">
                    <a:xfrm flipH="1">
                      <a:off x="1420812" y="5312237"/>
                      <a:ext cx="609600" cy="685611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2971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p:currency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849312" y="5455287"/>
                      <a:ext cx="914400" cy="254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900" b="1" noProof="1">
                          <a:solidFill>
                            <a:srgbClr val="0D0D0D"/>
                          </a:solidFill>
                        </a:rPr>
                        <a:t>rdf:value</a:t>
                      </a:r>
                    </a:p>
                  </p:txBody>
                </p:sp>
              </p:grpSp>
            </p:grpSp>
            <p:sp>
              <p:nvSpPr>
                <p:cNvPr id="63" name="Oval 62"/>
                <p:cNvSpPr/>
                <p:nvPr/>
              </p:nvSpPr>
              <p:spPr bwMode="auto">
                <a:xfrm>
                  <a:off x="4735512" y="3703637"/>
                  <a:ext cx="469800" cy="313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8FF"/>
                    </a:gs>
                    <a:gs pos="100000">
                      <a:srgbClr val="C0CF14"/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6646513" y="3385437"/>
                  <a:ext cx="1670399" cy="25445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8FF"/>
                    </a:gs>
                    <a:gs pos="100000">
                      <a:srgbClr val="CFD20F"/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 b="1" noProof="1">
                      <a:solidFill>
                        <a:srgbClr val="0D0D0D"/>
                      </a:solidFill>
                    </a:rPr>
                    <a:t>Ghosh, Amitav</a:t>
                  </a:r>
                </a:p>
              </p:txBody>
            </p:sp>
            <p:cxnSp>
              <p:nvCxnSpPr>
                <p:cNvPr id="65" name="Straight Arrow Connector 64"/>
                <p:cNvCxnSpPr>
                  <a:stCxn id="12" idx="4"/>
                  <a:endCxn id="10" idx="0"/>
                </p:cNvCxnSpPr>
                <p:nvPr/>
              </p:nvCxnSpPr>
              <p:spPr bwMode="auto">
                <a:xfrm flipH="1">
                  <a:off x="12684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68" name="Straight Arrow Connector 67"/>
                <p:cNvCxnSpPr>
                  <a:stCxn id="12" idx="4"/>
                  <a:endCxn id="33" idx="0"/>
                </p:cNvCxnSpPr>
                <p:nvPr/>
              </p:nvCxnSpPr>
              <p:spPr bwMode="auto">
                <a:xfrm>
                  <a:off x="25257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32115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1541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cxnSp>
              <p:nvCxnSpPr>
                <p:cNvPr id="73" name="Straight Arrow Connector 72"/>
                <p:cNvCxnSpPr>
                  <a:stCxn id="8" idx="4"/>
                  <a:endCxn id="49" idx="0"/>
                </p:cNvCxnSpPr>
                <p:nvPr/>
              </p:nvCxnSpPr>
              <p:spPr bwMode="auto">
                <a:xfrm>
                  <a:off x="75549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76" name="Straight Arrow Connector 75"/>
                <p:cNvCxnSpPr>
                  <a:stCxn id="8" idx="4"/>
                  <a:endCxn id="41" idx="0"/>
                </p:cNvCxnSpPr>
                <p:nvPr/>
              </p:nvCxnSpPr>
              <p:spPr bwMode="auto">
                <a:xfrm flipH="1">
                  <a:off x="6297612" y="4864143"/>
                  <a:ext cx="1257300" cy="66829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82407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183312" y="49990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a:price</a:t>
                  </a:r>
                </a:p>
              </p:txBody>
            </p:sp>
            <p:cxnSp>
              <p:nvCxnSpPr>
                <p:cNvPr id="81" name="Straight Arrow Connector 80"/>
                <p:cNvCxnSpPr>
                  <a:stCxn id="8" idx="1"/>
                  <a:endCxn id="63" idx="5"/>
                </p:cNvCxnSpPr>
                <p:nvPr/>
              </p:nvCxnSpPr>
              <p:spPr bwMode="auto">
                <a:xfrm flipH="1" flipV="1">
                  <a:off x="5136511" y="3970970"/>
                  <a:ext cx="1479020" cy="587769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85" name="Straight Arrow Connector 84"/>
                <p:cNvCxnSpPr>
                  <a:stCxn id="12" idx="7"/>
                  <a:endCxn id="63" idx="3"/>
                </p:cNvCxnSpPr>
                <p:nvPr/>
              </p:nvCxnSpPr>
              <p:spPr bwMode="auto">
                <a:xfrm flipV="1">
                  <a:off x="3465093" y="3970970"/>
                  <a:ext cx="1339219" cy="587769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6030912" y="40846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a:author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440112" y="4084637"/>
                  <a:ext cx="7620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a:author</a:t>
                  </a:r>
                </a:p>
              </p:txBody>
            </p:sp>
          </p:grpSp>
          <p:sp>
            <p:nvSpPr>
              <p:cNvPr id="58" name="Freeform 57"/>
              <p:cNvSpPr/>
              <p:nvPr/>
            </p:nvSpPr>
            <p:spPr bwMode="auto">
              <a:xfrm>
                <a:off x="890654" y="4158365"/>
                <a:ext cx="2744276" cy="722967"/>
              </a:xfrm>
              <a:custGeom>
                <a:avLst/>
                <a:gdLst>
                  <a:gd name="connsiteX0" fmla="*/ 11140 w 3025374"/>
                  <a:gd name="connsiteY0" fmla="*/ 362883 h 796937"/>
                  <a:gd name="connsiteX1" fmla="*/ 20688 w 3025374"/>
                  <a:gd name="connsiteY1" fmla="*/ 429730 h 796937"/>
                  <a:gd name="connsiteX2" fmla="*/ 68430 w 3025374"/>
                  <a:gd name="connsiteY2" fmla="*/ 477478 h 796937"/>
                  <a:gd name="connsiteX3" fmla="*/ 125720 w 3025374"/>
                  <a:gd name="connsiteY3" fmla="*/ 534775 h 796937"/>
                  <a:gd name="connsiteX4" fmla="*/ 163913 w 3025374"/>
                  <a:gd name="connsiteY4" fmla="*/ 582523 h 796937"/>
                  <a:gd name="connsiteX5" fmla="*/ 230751 w 3025374"/>
                  <a:gd name="connsiteY5" fmla="*/ 649370 h 796937"/>
                  <a:gd name="connsiteX6" fmla="*/ 259396 w 3025374"/>
                  <a:gd name="connsiteY6" fmla="*/ 678019 h 796937"/>
                  <a:gd name="connsiteX7" fmla="*/ 316686 w 3025374"/>
                  <a:gd name="connsiteY7" fmla="*/ 725767 h 796937"/>
                  <a:gd name="connsiteX8" fmla="*/ 364427 w 3025374"/>
                  <a:gd name="connsiteY8" fmla="*/ 735316 h 796937"/>
                  <a:gd name="connsiteX9" fmla="*/ 440814 w 3025374"/>
                  <a:gd name="connsiteY9" fmla="*/ 754415 h 796937"/>
                  <a:gd name="connsiteX10" fmla="*/ 889584 w 3025374"/>
                  <a:gd name="connsiteY10" fmla="*/ 783064 h 796937"/>
                  <a:gd name="connsiteX11" fmla="*/ 1176033 w 3025374"/>
                  <a:gd name="connsiteY11" fmla="*/ 792614 h 796937"/>
                  <a:gd name="connsiteX12" fmla="*/ 2560538 w 3025374"/>
                  <a:gd name="connsiteY12" fmla="*/ 783064 h 796937"/>
                  <a:gd name="connsiteX13" fmla="*/ 2913825 w 3025374"/>
                  <a:gd name="connsiteY13" fmla="*/ 763965 h 796937"/>
                  <a:gd name="connsiteX14" fmla="*/ 2942470 w 3025374"/>
                  <a:gd name="connsiteY14" fmla="*/ 744866 h 796937"/>
                  <a:gd name="connsiteX15" fmla="*/ 3009308 w 3025374"/>
                  <a:gd name="connsiteY15" fmla="*/ 697118 h 796937"/>
                  <a:gd name="connsiteX16" fmla="*/ 2990212 w 3025374"/>
                  <a:gd name="connsiteY16" fmla="*/ 563424 h 796937"/>
                  <a:gd name="connsiteX17" fmla="*/ 2952018 w 3025374"/>
                  <a:gd name="connsiteY17" fmla="*/ 477478 h 796937"/>
                  <a:gd name="connsiteX18" fmla="*/ 2932922 w 3025374"/>
                  <a:gd name="connsiteY18" fmla="*/ 448829 h 796937"/>
                  <a:gd name="connsiteX19" fmla="*/ 2923374 w 3025374"/>
                  <a:gd name="connsiteY19" fmla="*/ 420180 h 796937"/>
                  <a:gd name="connsiteX20" fmla="*/ 2846987 w 3025374"/>
                  <a:gd name="connsiteY20" fmla="*/ 362883 h 796937"/>
                  <a:gd name="connsiteX21" fmla="*/ 2780149 w 3025374"/>
                  <a:gd name="connsiteY21" fmla="*/ 315135 h 796937"/>
                  <a:gd name="connsiteX22" fmla="*/ 2675118 w 3025374"/>
                  <a:gd name="connsiteY22" fmla="*/ 248288 h 796937"/>
                  <a:gd name="connsiteX23" fmla="*/ 2608279 w 3025374"/>
                  <a:gd name="connsiteY23" fmla="*/ 200540 h 796937"/>
                  <a:gd name="connsiteX24" fmla="*/ 2560538 w 3025374"/>
                  <a:gd name="connsiteY24" fmla="*/ 171892 h 796937"/>
                  <a:gd name="connsiteX25" fmla="*/ 2522345 w 3025374"/>
                  <a:gd name="connsiteY25" fmla="*/ 143243 h 796937"/>
                  <a:gd name="connsiteX26" fmla="*/ 2465055 w 3025374"/>
                  <a:gd name="connsiteY26" fmla="*/ 114594 h 796937"/>
                  <a:gd name="connsiteX27" fmla="*/ 2350475 w 3025374"/>
                  <a:gd name="connsiteY27" fmla="*/ 66847 h 796937"/>
                  <a:gd name="connsiteX28" fmla="*/ 2264540 w 3025374"/>
                  <a:gd name="connsiteY28" fmla="*/ 19099 h 796937"/>
                  <a:gd name="connsiteX29" fmla="*/ 2197702 w 3025374"/>
                  <a:gd name="connsiteY29" fmla="*/ 0 h 796937"/>
                  <a:gd name="connsiteX30" fmla="*/ 1042357 w 3025374"/>
                  <a:gd name="connsiteY30" fmla="*/ 28648 h 796937"/>
                  <a:gd name="connsiteX31" fmla="*/ 889584 w 3025374"/>
                  <a:gd name="connsiteY31" fmla="*/ 47747 h 796937"/>
                  <a:gd name="connsiteX32" fmla="*/ 698618 w 3025374"/>
                  <a:gd name="connsiteY32" fmla="*/ 57297 h 796937"/>
                  <a:gd name="connsiteX33" fmla="*/ 517200 w 3025374"/>
                  <a:gd name="connsiteY33" fmla="*/ 105045 h 796937"/>
                  <a:gd name="connsiteX34" fmla="*/ 412169 w 3025374"/>
                  <a:gd name="connsiteY34" fmla="*/ 152793 h 796937"/>
                  <a:gd name="connsiteX35" fmla="*/ 354879 w 3025374"/>
                  <a:gd name="connsiteY35" fmla="*/ 162342 h 796937"/>
                  <a:gd name="connsiteX36" fmla="*/ 307137 w 3025374"/>
                  <a:gd name="connsiteY36" fmla="*/ 171892 h 796937"/>
                  <a:gd name="connsiteX37" fmla="*/ 268944 w 3025374"/>
                  <a:gd name="connsiteY37" fmla="*/ 200540 h 796937"/>
                  <a:gd name="connsiteX38" fmla="*/ 240299 w 3025374"/>
                  <a:gd name="connsiteY38" fmla="*/ 219640 h 796937"/>
                  <a:gd name="connsiteX39" fmla="*/ 221203 w 3025374"/>
                  <a:gd name="connsiteY39" fmla="*/ 248288 h 796937"/>
                  <a:gd name="connsiteX40" fmla="*/ 192558 w 3025374"/>
                  <a:gd name="connsiteY40" fmla="*/ 267387 h 796937"/>
                  <a:gd name="connsiteX41" fmla="*/ 125720 w 3025374"/>
                  <a:gd name="connsiteY41" fmla="*/ 334234 h 796937"/>
                  <a:gd name="connsiteX42" fmla="*/ 87526 w 3025374"/>
                  <a:gd name="connsiteY42" fmla="*/ 353334 h 796937"/>
                  <a:gd name="connsiteX43" fmla="*/ 11140 w 3025374"/>
                  <a:gd name="connsiteY43" fmla="*/ 362883 h 79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25374" h="796937">
                    <a:moveTo>
                      <a:pt x="11140" y="362883"/>
                    </a:moveTo>
                    <a:cubicBezTo>
                      <a:pt x="0" y="375616"/>
                      <a:pt x="14221" y="408171"/>
                      <a:pt x="20688" y="429730"/>
                    </a:cubicBezTo>
                    <a:cubicBezTo>
                      <a:pt x="30526" y="462527"/>
                      <a:pt x="45859" y="457413"/>
                      <a:pt x="68430" y="477478"/>
                    </a:cubicBezTo>
                    <a:cubicBezTo>
                      <a:pt x="88615" y="495423"/>
                      <a:pt x="108849" y="513684"/>
                      <a:pt x="125720" y="534775"/>
                    </a:cubicBezTo>
                    <a:cubicBezTo>
                      <a:pt x="138451" y="550691"/>
                      <a:pt x="150142" y="567498"/>
                      <a:pt x="163913" y="582523"/>
                    </a:cubicBezTo>
                    <a:cubicBezTo>
                      <a:pt x="185203" y="605752"/>
                      <a:pt x="208472" y="627088"/>
                      <a:pt x="230751" y="649370"/>
                    </a:cubicBezTo>
                    <a:lnTo>
                      <a:pt x="259396" y="678019"/>
                    </a:lnTo>
                    <a:cubicBezTo>
                      <a:pt x="274253" y="692878"/>
                      <a:pt x="295419" y="717791"/>
                      <a:pt x="316686" y="725767"/>
                    </a:cubicBezTo>
                    <a:cubicBezTo>
                      <a:pt x="331881" y="731466"/>
                      <a:pt x="348614" y="731666"/>
                      <a:pt x="364427" y="735316"/>
                    </a:cubicBezTo>
                    <a:cubicBezTo>
                      <a:pt x="390001" y="741218"/>
                      <a:pt x="415352" y="748049"/>
                      <a:pt x="440814" y="754415"/>
                    </a:cubicBezTo>
                    <a:cubicBezTo>
                      <a:pt x="610879" y="796937"/>
                      <a:pt x="476787" y="766097"/>
                      <a:pt x="889584" y="783064"/>
                    </a:cubicBezTo>
                    <a:lnTo>
                      <a:pt x="1176033" y="792614"/>
                    </a:lnTo>
                    <a:lnTo>
                      <a:pt x="2560538" y="783064"/>
                    </a:lnTo>
                    <a:cubicBezTo>
                      <a:pt x="2678456" y="781120"/>
                      <a:pt x="2796476" y="775701"/>
                      <a:pt x="2913825" y="763965"/>
                    </a:cubicBezTo>
                    <a:cubicBezTo>
                      <a:pt x="2925244" y="762823"/>
                      <a:pt x="2933132" y="751537"/>
                      <a:pt x="2942470" y="744866"/>
                    </a:cubicBezTo>
                    <a:cubicBezTo>
                      <a:pt x="3025374" y="685641"/>
                      <a:pt x="2941801" y="742128"/>
                      <a:pt x="3009308" y="697118"/>
                    </a:cubicBezTo>
                    <a:cubicBezTo>
                      <a:pt x="3002943" y="652553"/>
                      <a:pt x="2999485" y="607476"/>
                      <a:pt x="2990212" y="563424"/>
                    </a:cubicBezTo>
                    <a:cubicBezTo>
                      <a:pt x="2986801" y="547222"/>
                      <a:pt x="2961364" y="493835"/>
                      <a:pt x="2952018" y="477478"/>
                    </a:cubicBezTo>
                    <a:cubicBezTo>
                      <a:pt x="2946325" y="467513"/>
                      <a:pt x="2938054" y="459094"/>
                      <a:pt x="2932922" y="448829"/>
                    </a:cubicBezTo>
                    <a:cubicBezTo>
                      <a:pt x="2928421" y="439825"/>
                      <a:pt x="2929924" y="427823"/>
                      <a:pt x="2923374" y="420180"/>
                    </a:cubicBezTo>
                    <a:cubicBezTo>
                      <a:pt x="2908254" y="402538"/>
                      <a:pt x="2869174" y="377676"/>
                      <a:pt x="2846987" y="362883"/>
                    </a:cubicBezTo>
                    <a:cubicBezTo>
                      <a:pt x="2811605" y="309804"/>
                      <a:pt x="2848668" y="353682"/>
                      <a:pt x="2780149" y="315135"/>
                    </a:cubicBezTo>
                    <a:cubicBezTo>
                      <a:pt x="2743980" y="294787"/>
                      <a:pt x="2709646" y="271310"/>
                      <a:pt x="2675118" y="248288"/>
                    </a:cubicBezTo>
                    <a:cubicBezTo>
                      <a:pt x="2652337" y="233099"/>
                      <a:pt x="2631060" y="215729"/>
                      <a:pt x="2608279" y="200540"/>
                    </a:cubicBezTo>
                    <a:cubicBezTo>
                      <a:pt x="2592838" y="190244"/>
                      <a:pt x="2575979" y="182188"/>
                      <a:pt x="2560538" y="171892"/>
                    </a:cubicBezTo>
                    <a:cubicBezTo>
                      <a:pt x="2547297" y="163063"/>
                      <a:pt x="2535991" y="151432"/>
                      <a:pt x="2522345" y="143243"/>
                    </a:cubicBezTo>
                    <a:cubicBezTo>
                      <a:pt x="2504037" y="132257"/>
                      <a:pt x="2484566" y="123266"/>
                      <a:pt x="2465055" y="114594"/>
                    </a:cubicBezTo>
                    <a:cubicBezTo>
                      <a:pt x="2427245" y="97788"/>
                      <a:pt x="2385954" y="88138"/>
                      <a:pt x="2350475" y="66847"/>
                    </a:cubicBezTo>
                    <a:cubicBezTo>
                      <a:pt x="2331739" y="55604"/>
                      <a:pt x="2287726" y="27531"/>
                      <a:pt x="2264540" y="19099"/>
                    </a:cubicBezTo>
                    <a:cubicBezTo>
                      <a:pt x="2242764" y="11180"/>
                      <a:pt x="2219981" y="6366"/>
                      <a:pt x="2197702" y="0"/>
                    </a:cubicBezTo>
                    <a:cubicBezTo>
                      <a:pt x="1823595" y="5756"/>
                      <a:pt x="1417611" y="7798"/>
                      <a:pt x="1042357" y="28648"/>
                    </a:cubicBezTo>
                    <a:cubicBezTo>
                      <a:pt x="991115" y="31495"/>
                      <a:pt x="940727" y="43484"/>
                      <a:pt x="889584" y="47747"/>
                    </a:cubicBezTo>
                    <a:cubicBezTo>
                      <a:pt x="826069" y="53041"/>
                      <a:pt x="762273" y="54114"/>
                      <a:pt x="698618" y="57297"/>
                    </a:cubicBezTo>
                    <a:cubicBezTo>
                      <a:pt x="638145" y="73213"/>
                      <a:pt x="574126" y="79166"/>
                      <a:pt x="517200" y="105045"/>
                    </a:cubicBezTo>
                    <a:cubicBezTo>
                      <a:pt x="482190" y="120961"/>
                      <a:pt x="448434" y="139992"/>
                      <a:pt x="412169" y="152793"/>
                    </a:cubicBezTo>
                    <a:cubicBezTo>
                      <a:pt x="393913" y="159237"/>
                      <a:pt x="373927" y="158878"/>
                      <a:pt x="354879" y="162342"/>
                    </a:cubicBezTo>
                    <a:cubicBezTo>
                      <a:pt x="338912" y="165246"/>
                      <a:pt x="323051" y="168709"/>
                      <a:pt x="307137" y="171892"/>
                    </a:cubicBezTo>
                    <a:cubicBezTo>
                      <a:pt x="294406" y="181441"/>
                      <a:pt x="281893" y="191289"/>
                      <a:pt x="268944" y="200540"/>
                    </a:cubicBezTo>
                    <a:cubicBezTo>
                      <a:pt x="259606" y="207211"/>
                      <a:pt x="248413" y="211524"/>
                      <a:pt x="240299" y="219640"/>
                    </a:cubicBezTo>
                    <a:cubicBezTo>
                      <a:pt x="232185" y="227756"/>
                      <a:pt x="229318" y="240172"/>
                      <a:pt x="221203" y="248288"/>
                    </a:cubicBezTo>
                    <a:cubicBezTo>
                      <a:pt x="213089" y="256403"/>
                      <a:pt x="201088" y="259709"/>
                      <a:pt x="192558" y="267387"/>
                    </a:cubicBezTo>
                    <a:cubicBezTo>
                      <a:pt x="169138" y="288468"/>
                      <a:pt x="153902" y="320141"/>
                      <a:pt x="125720" y="334234"/>
                    </a:cubicBezTo>
                    <a:cubicBezTo>
                      <a:pt x="112989" y="340601"/>
                      <a:pt x="99732" y="346010"/>
                      <a:pt x="87526" y="353334"/>
                    </a:cubicBezTo>
                    <a:cubicBezTo>
                      <a:pt x="67846" y="365144"/>
                      <a:pt x="22280" y="350150"/>
                      <a:pt x="11140" y="362883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943235" y="4247903"/>
                <a:ext cx="2738066" cy="771024"/>
              </a:xfrm>
              <a:custGeom>
                <a:avLst/>
                <a:gdLst>
                  <a:gd name="connsiteX0" fmla="*/ 631103 w 3018528"/>
                  <a:gd name="connsiteY0" fmla="*/ 114595 h 849911"/>
                  <a:gd name="connsiteX1" fmla="*/ 277815 w 3018528"/>
                  <a:gd name="connsiteY1" fmla="*/ 124144 h 849911"/>
                  <a:gd name="connsiteX2" fmla="*/ 172784 w 3018528"/>
                  <a:gd name="connsiteY2" fmla="*/ 143243 h 849911"/>
                  <a:gd name="connsiteX3" fmla="*/ 153687 w 3018528"/>
                  <a:gd name="connsiteY3" fmla="*/ 171892 h 849911"/>
                  <a:gd name="connsiteX4" fmla="*/ 125042 w 3018528"/>
                  <a:gd name="connsiteY4" fmla="*/ 200541 h 849911"/>
                  <a:gd name="connsiteX5" fmla="*/ 86849 w 3018528"/>
                  <a:gd name="connsiteY5" fmla="*/ 276937 h 849911"/>
                  <a:gd name="connsiteX6" fmla="*/ 20011 w 3018528"/>
                  <a:gd name="connsiteY6" fmla="*/ 362884 h 849911"/>
                  <a:gd name="connsiteX7" fmla="*/ 914 w 3018528"/>
                  <a:gd name="connsiteY7" fmla="*/ 420181 h 849911"/>
                  <a:gd name="connsiteX8" fmla="*/ 29559 w 3018528"/>
                  <a:gd name="connsiteY8" fmla="*/ 572974 h 849911"/>
                  <a:gd name="connsiteX9" fmla="*/ 48656 w 3018528"/>
                  <a:gd name="connsiteY9" fmla="*/ 620722 h 849911"/>
                  <a:gd name="connsiteX10" fmla="*/ 230074 w 3018528"/>
                  <a:gd name="connsiteY10" fmla="*/ 763965 h 849911"/>
                  <a:gd name="connsiteX11" fmla="*/ 325557 w 3018528"/>
                  <a:gd name="connsiteY11" fmla="*/ 802164 h 849911"/>
                  <a:gd name="connsiteX12" fmla="*/ 411492 w 3018528"/>
                  <a:gd name="connsiteY12" fmla="*/ 811713 h 849911"/>
                  <a:gd name="connsiteX13" fmla="*/ 545168 w 3018528"/>
                  <a:gd name="connsiteY13" fmla="*/ 830812 h 849911"/>
                  <a:gd name="connsiteX14" fmla="*/ 841165 w 3018528"/>
                  <a:gd name="connsiteY14" fmla="*/ 840362 h 849911"/>
                  <a:gd name="connsiteX15" fmla="*/ 1261291 w 3018528"/>
                  <a:gd name="connsiteY15" fmla="*/ 849911 h 849911"/>
                  <a:gd name="connsiteX16" fmla="*/ 2340250 w 3018528"/>
                  <a:gd name="connsiteY16" fmla="*/ 840362 h 849911"/>
                  <a:gd name="connsiteX17" fmla="*/ 2502571 w 3018528"/>
                  <a:gd name="connsiteY17" fmla="*/ 830812 h 849911"/>
                  <a:gd name="connsiteX18" fmla="*/ 2588506 w 3018528"/>
                  <a:gd name="connsiteY18" fmla="*/ 811713 h 849911"/>
                  <a:gd name="connsiteX19" fmla="*/ 2703085 w 3018528"/>
                  <a:gd name="connsiteY19" fmla="*/ 763965 h 849911"/>
                  <a:gd name="connsiteX20" fmla="*/ 2731730 w 3018528"/>
                  <a:gd name="connsiteY20" fmla="*/ 744866 h 849911"/>
                  <a:gd name="connsiteX21" fmla="*/ 2769923 w 3018528"/>
                  <a:gd name="connsiteY21" fmla="*/ 725767 h 849911"/>
                  <a:gd name="connsiteX22" fmla="*/ 2874955 w 3018528"/>
                  <a:gd name="connsiteY22" fmla="*/ 592073 h 849911"/>
                  <a:gd name="connsiteX23" fmla="*/ 2979986 w 3018528"/>
                  <a:gd name="connsiteY23" fmla="*/ 420181 h 849911"/>
                  <a:gd name="connsiteX24" fmla="*/ 2979986 w 3018528"/>
                  <a:gd name="connsiteY24" fmla="*/ 190991 h 849911"/>
                  <a:gd name="connsiteX25" fmla="*/ 2922696 w 3018528"/>
                  <a:gd name="connsiteY25" fmla="*/ 143243 h 849911"/>
                  <a:gd name="connsiteX26" fmla="*/ 2836762 w 3018528"/>
                  <a:gd name="connsiteY26" fmla="*/ 85946 h 849911"/>
                  <a:gd name="connsiteX27" fmla="*/ 2789020 w 3018528"/>
                  <a:gd name="connsiteY27" fmla="*/ 57297 h 849911"/>
                  <a:gd name="connsiteX28" fmla="*/ 2712634 w 3018528"/>
                  <a:gd name="connsiteY28" fmla="*/ 38198 h 849911"/>
                  <a:gd name="connsiteX29" fmla="*/ 2645795 w 3018528"/>
                  <a:gd name="connsiteY29" fmla="*/ 19099 h 849911"/>
                  <a:gd name="connsiteX30" fmla="*/ 2321153 w 3018528"/>
                  <a:gd name="connsiteY30" fmla="*/ 0 h 849911"/>
                  <a:gd name="connsiteX31" fmla="*/ 745682 w 3018528"/>
                  <a:gd name="connsiteY31" fmla="*/ 9550 h 849911"/>
                  <a:gd name="connsiteX32" fmla="*/ 669296 w 3018528"/>
                  <a:gd name="connsiteY32" fmla="*/ 19099 h 849911"/>
                  <a:gd name="connsiteX33" fmla="*/ 602458 w 3018528"/>
                  <a:gd name="connsiteY33" fmla="*/ 57297 h 849911"/>
                  <a:gd name="connsiteX34" fmla="*/ 573813 w 3018528"/>
                  <a:gd name="connsiteY34" fmla="*/ 66847 h 849911"/>
                  <a:gd name="connsiteX35" fmla="*/ 497426 w 3018528"/>
                  <a:gd name="connsiteY35" fmla="*/ 133694 h 849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18528" h="849911">
                    <a:moveTo>
                      <a:pt x="631103" y="114595"/>
                    </a:moveTo>
                    <a:lnTo>
                      <a:pt x="277815" y="124144"/>
                    </a:lnTo>
                    <a:cubicBezTo>
                      <a:pt x="215530" y="126913"/>
                      <a:pt x="216324" y="128729"/>
                      <a:pt x="172784" y="143243"/>
                    </a:cubicBezTo>
                    <a:cubicBezTo>
                      <a:pt x="166418" y="152793"/>
                      <a:pt x="161034" y="163075"/>
                      <a:pt x="153687" y="171892"/>
                    </a:cubicBezTo>
                    <a:cubicBezTo>
                      <a:pt x="145042" y="182267"/>
                      <a:pt x="132199" y="189089"/>
                      <a:pt x="125042" y="200541"/>
                    </a:cubicBezTo>
                    <a:cubicBezTo>
                      <a:pt x="49545" y="321354"/>
                      <a:pt x="150362" y="192242"/>
                      <a:pt x="86849" y="276937"/>
                    </a:cubicBezTo>
                    <a:cubicBezTo>
                      <a:pt x="65075" y="305972"/>
                      <a:pt x="20011" y="362884"/>
                      <a:pt x="20011" y="362884"/>
                    </a:cubicBezTo>
                    <a:cubicBezTo>
                      <a:pt x="13645" y="381983"/>
                      <a:pt x="0" y="400070"/>
                      <a:pt x="914" y="420181"/>
                    </a:cubicBezTo>
                    <a:cubicBezTo>
                      <a:pt x="3267" y="471946"/>
                      <a:pt x="17558" y="522564"/>
                      <a:pt x="29559" y="572974"/>
                    </a:cubicBezTo>
                    <a:cubicBezTo>
                      <a:pt x="33529" y="589650"/>
                      <a:pt x="38205" y="607134"/>
                      <a:pt x="48656" y="620722"/>
                    </a:cubicBezTo>
                    <a:cubicBezTo>
                      <a:pt x="88284" y="672245"/>
                      <a:pt x="170839" y="740267"/>
                      <a:pt x="230074" y="763965"/>
                    </a:cubicBezTo>
                    <a:cubicBezTo>
                      <a:pt x="261902" y="776698"/>
                      <a:pt x="292406" y="793439"/>
                      <a:pt x="325557" y="802164"/>
                    </a:cubicBezTo>
                    <a:cubicBezTo>
                      <a:pt x="353429" y="809500"/>
                      <a:pt x="382913" y="807985"/>
                      <a:pt x="411492" y="811713"/>
                    </a:cubicBezTo>
                    <a:cubicBezTo>
                      <a:pt x="456125" y="817535"/>
                      <a:pt x="500257" y="827817"/>
                      <a:pt x="545168" y="830812"/>
                    </a:cubicBezTo>
                    <a:cubicBezTo>
                      <a:pt x="643666" y="837380"/>
                      <a:pt x="742483" y="837730"/>
                      <a:pt x="841165" y="840362"/>
                    </a:cubicBezTo>
                    <a:lnTo>
                      <a:pt x="1261291" y="849911"/>
                    </a:lnTo>
                    <a:lnTo>
                      <a:pt x="2340250" y="840362"/>
                    </a:lnTo>
                    <a:cubicBezTo>
                      <a:pt x="2394444" y="839528"/>
                      <a:pt x="2448728" y="837026"/>
                      <a:pt x="2502571" y="830812"/>
                    </a:cubicBezTo>
                    <a:cubicBezTo>
                      <a:pt x="2531721" y="827448"/>
                      <a:pt x="2560153" y="819275"/>
                      <a:pt x="2588506" y="811713"/>
                    </a:cubicBezTo>
                    <a:cubicBezTo>
                      <a:pt x="2634505" y="799445"/>
                      <a:pt x="2661252" y="787209"/>
                      <a:pt x="2703085" y="763965"/>
                    </a:cubicBezTo>
                    <a:cubicBezTo>
                      <a:pt x="2713117" y="758391"/>
                      <a:pt x="2721766" y="750560"/>
                      <a:pt x="2731730" y="744866"/>
                    </a:cubicBezTo>
                    <a:cubicBezTo>
                      <a:pt x="2744088" y="737803"/>
                      <a:pt x="2758907" y="734781"/>
                      <a:pt x="2769923" y="725767"/>
                    </a:cubicBezTo>
                    <a:cubicBezTo>
                      <a:pt x="2862480" y="650029"/>
                      <a:pt x="2814963" y="678741"/>
                      <a:pt x="2874955" y="592073"/>
                    </a:cubicBezTo>
                    <a:cubicBezTo>
                      <a:pt x="2983069" y="435887"/>
                      <a:pt x="2854829" y="670528"/>
                      <a:pt x="2979986" y="420181"/>
                    </a:cubicBezTo>
                    <a:cubicBezTo>
                      <a:pt x="2997199" y="334107"/>
                      <a:pt x="3018528" y="282540"/>
                      <a:pt x="2979986" y="190991"/>
                    </a:cubicBezTo>
                    <a:cubicBezTo>
                      <a:pt x="2970340" y="168079"/>
                      <a:pt x="2941275" y="159760"/>
                      <a:pt x="2922696" y="143243"/>
                    </a:cubicBezTo>
                    <a:cubicBezTo>
                      <a:pt x="2858998" y="86616"/>
                      <a:pt x="2937682" y="141001"/>
                      <a:pt x="2836762" y="85946"/>
                    </a:cubicBezTo>
                    <a:cubicBezTo>
                      <a:pt x="2820469" y="77058"/>
                      <a:pt x="2806342" y="63960"/>
                      <a:pt x="2789020" y="57297"/>
                    </a:cubicBezTo>
                    <a:cubicBezTo>
                      <a:pt x="2764524" y="47874"/>
                      <a:pt x="2737993" y="44961"/>
                      <a:pt x="2712634" y="38198"/>
                    </a:cubicBezTo>
                    <a:cubicBezTo>
                      <a:pt x="2690245" y="32227"/>
                      <a:pt x="2668651" y="22909"/>
                      <a:pt x="2645795" y="19099"/>
                    </a:cubicBezTo>
                    <a:cubicBezTo>
                      <a:pt x="2577266" y="7676"/>
                      <a:pt x="2347710" y="1155"/>
                      <a:pt x="2321153" y="0"/>
                    </a:cubicBezTo>
                    <a:lnTo>
                      <a:pt x="745682" y="9550"/>
                    </a:lnTo>
                    <a:cubicBezTo>
                      <a:pt x="720024" y="9847"/>
                      <a:pt x="694190" y="12875"/>
                      <a:pt x="669296" y="19099"/>
                    </a:cubicBezTo>
                    <a:cubicBezTo>
                      <a:pt x="635820" y="27469"/>
                      <a:pt x="630868" y="43090"/>
                      <a:pt x="602458" y="57297"/>
                    </a:cubicBezTo>
                    <a:cubicBezTo>
                      <a:pt x="593456" y="61799"/>
                      <a:pt x="583361" y="63664"/>
                      <a:pt x="573813" y="66847"/>
                    </a:cubicBezTo>
                    <a:cubicBezTo>
                      <a:pt x="511491" y="129177"/>
                      <a:pt x="540679" y="112064"/>
                      <a:pt x="497426" y="133694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2522386" y="6075046"/>
                <a:ext cx="639943" cy="561884"/>
              </a:xfrm>
              <a:custGeom>
                <a:avLst/>
                <a:gdLst>
                  <a:gd name="connsiteX0" fmla="*/ 160160 w 705493"/>
                  <a:gd name="connsiteY0" fmla="*/ 7182 h 619373"/>
                  <a:gd name="connsiteX1" fmla="*/ 141063 w 705493"/>
                  <a:gd name="connsiteY1" fmla="*/ 45380 h 619373"/>
                  <a:gd name="connsiteX2" fmla="*/ 55128 w 705493"/>
                  <a:gd name="connsiteY2" fmla="*/ 121777 h 619373"/>
                  <a:gd name="connsiteX3" fmla="*/ 64676 w 705493"/>
                  <a:gd name="connsiteY3" fmla="*/ 274570 h 619373"/>
                  <a:gd name="connsiteX4" fmla="*/ 93321 w 705493"/>
                  <a:gd name="connsiteY4" fmla="*/ 293669 h 619373"/>
                  <a:gd name="connsiteX5" fmla="*/ 188804 w 705493"/>
                  <a:gd name="connsiteY5" fmla="*/ 446462 h 619373"/>
                  <a:gd name="connsiteX6" fmla="*/ 265191 w 705493"/>
                  <a:gd name="connsiteY6" fmla="*/ 551507 h 619373"/>
                  <a:gd name="connsiteX7" fmla="*/ 284288 w 705493"/>
                  <a:gd name="connsiteY7" fmla="*/ 570607 h 619373"/>
                  <a:gd name="connsiteX8" fmla="*/ 446609 w 705493"/>
                  <a:gd name="connsiteY8" fmla="*/ 618354 h 619373"/>
                  <a:gd name="connsiteX9" fmla="*/ 589833 w 705493"/>
                  <a:gd name="connsiteY9" fmla="*/ 580156 h 619373"/>
                  <a:gd name="connsiteX10" fmla="*/ 666220 w 705493"/>
                  <a:gd name="connsiteY10" fmla="*/ 513309 h 619373"/>
                  <a:gd name="connsiteX11" fmla="*/ 694865 w 705493"/>
                  <a:gd name="connsiteY11" fmla="*/ 465561 h 619373"/>
                  <a:gd name="connsiteX12" fmla="*/ 704413 w 705493"/>
                  <a:gd name="connsiteY12" fmla="*/ 417813 h 619373"/>
                  <a:gd name="connsiteX13" fmla="*/ 666220 w 705493"/>
                  <a:gd name="connsiteY13" fmla="*/ 284120 h 619373"/>
                  <a:gd name="connsiteX14" fmla="*/ 628027 w 705493"/>
                  <a:gd name="connsiteY14" fmla="*/ 226822 h 619373"/>
                  <a:gd name="connsiteX15" fmla="*/ 542092 w 705493"/>
                  <a:gd name="connsiteY15" fmla="*/ 159975 h 619373"/>
                  <a:gd name="connsiteX16" fmla="*/ 408416 w 705493"/>
                  <a:gd name="connsiteY16" fmla="*/ 54930 h 619373"/>
                  <a:gd name="connsiteX17" fmla="*/ 379771 w 705493"/>
                  <a:gd name="connsiteY17" fmla="*/ 45380 h 619373"/>
                  <a:gd name="connsiteX18" fmla="*/ 179256 w 705493"/>
                  <a:gd name="connsiteY18" fmla="*/ 54930 h 619373"/>
                  <a:gd name="connsiteX19" fmla="*/ 121966 w 705493"/>
                  <a:gd name="connsiteY19" fmla="*/ 83579 h 619373"/>
                  <a:gd name="connsiteX20" fmla="*/ 83773 w 705493"/>
                  <a:gd name="connsiteY20" fmla="*/ 93128 h 61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5493" h="619373">
                    <a:moveTo>
                      <a:pt x="160160" y="7182"/>
                    </a:moveTo>
                    <a:cubicBezTo>
                      <a:pt x="153794" y="19915"/>
                      <a:pt x="151128" y="35313"/>
                      <a:pt x="141063" y="45380"/>
                    </a:cubicBezTo>
                    <a:cubicBezTo>
                      <a:pt x="0" y="186462"/>
                      <a:pt x="146450" y="0"/>
                      <a:pt x="55128" y="121777"/>
                    </a:cubicBezTo>
                    <a:cubicBezTo>
                      <a:pt x="35235" y="181466"/>
                      <a:pt x="32017" y="176580"/>
                      <a:pt x="64676" y="274570"/>
                    </a:cubicBezTo>
                    <a:cubicBezTo>
                      <a:pt x="68305" y="285457"/>
                      <a:pt x="83773" y="287303"/>
                      <a:pt x="93321" y="293669"/>
                    </a:cubicBezTo>
                    <a:cubicBezTo>
                      <a:pt x="172370" y="451787"/>
                      <a:pt x="104178" y="333612"/>
                      <a:pt x="188804" y="446462"/>
                    </a:cubicBezTo>
                    <a:cubicBezTo>
                      <a:pt x="258220" y="539029"/>
                      <a:pt x="194975" y="469577"/>
                      <a:pt x="265191" y="551507"/>
                    </a:cubicBezTo>
                    <a:cubicBezTo>
                      <a:pt x="271050" y="558343"/>
                      <a:pt x="276568" y="565974"/>
                      <a:pt x="284288" y="570607"/>
                    </a:cubicBezTo>
                    <a:cubicBezTo>
                      <a:pt x="365554" y="619373"/>
                      <a:pt x="353537" y="608012"/>
                      <a:pt x="446609" y="618354"/>
                    </a:cubicBezTo>
                    <a:cubicBezTo>
                      <a:pt x="498548" y="610934"/>
                      <a:pt x="542907" y="609489"/>
                      <a:pt x="589833" y="580156"/>
                    </a:cubicBezTo>
                    <a:cubicBezTo>
                      <a:pt x="618524" y="562222"/>
                      <a:pt x="643358" y="538252"/>
                      <a:pt x="666220" y="513309"/>
                    </a:cubicBezTo>
                    <a:cubicBezTo>
                      <a:pt x="678761" y="499626"/>
                      <a:pt x="685317" y="481477"/>
                      <a:pt x="694865" y="465561"/>
                    </a:cubicBezTo>
                    <a:cubicBezTo>
                      <a:pt x="698048" y="449645"/>
                      <a:pt x="705493" y="434008"/>
                      <a:pt x="704413" y="417813"/>
                    </a:cubicBezTo>
                    <a:cubicBezTo>
                      <a:pt x="700857" y="364473"/>
                      <a:pt x="691792" y="326747"/>
                      <a:pt x="666220" y="284120"/>
                    </a:cubicBezTo>
                    <a:cubicBezTo>
                      <a:pt x="654412" y="264437"/>
                      <a:pt x="646145" y="240915"/>
                      <a:pt x="628027" y="226822"/>
                    </a:cubicBezTo>
                    <a:cubicBezTo>
                      <a:pt x="599382" y="204540"/>
                      <a:pt x="570257" y="182862"/>
                      <a:pt x="542092" y="159975"/>
                    </a:cubicBezTo>
                    <a:cubicBezTo>
                      <a:pt x="488348" y="116302"/>
                      <a:pt x="467519" y="90397"/>
                      <a:pt x="408416" y="54930"/>
                    </a:cubicBezTo>
                    <a:cubicBezTo>
                      <a:pt x="399786" y="49751"/>
                      <a:pt x="389319" y="48563"/>
                      <a:pt x="379771" y="45380"/>
                    </a:cubicBezTo>
                    <a:cubicBezTo>
                      <a:pt x="312933" y="48563"/>
                      <a:pt x="245447" y="45122"/>
                      <a:pt x="179256" y="54930"/>
                    </a:cubicBezTo>
                    <a:cubicBezTo>
                      <a:pt x="158135" y="58059"/>
                      <a:pt x="141477" y="74907"/>
                      <a:pt x="121966" y="83579"/>
                    </a:cubicBezTo>
                    <a:cubicBezTo>
                      <a:pt x="98219" y="94135"/>
                      <a:pt x="100882" y="93128"/>
                      <a:pt x="83773" y="9312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3569938" y="6194090"/>
                <a:ext cx="674053" cy="418530"/>
              </a:xfrm>
              <a:custGeom>
                <a:avLst/>
                <a:gdLst>
                  <a:gd name="connsiteX0" fmla="*/ 112909 w 743097"/>
                  <a:gd name="connsiteY0" fmla="*/ 0 h 461352"/>
                  <a:gd name="connsiteX1" fmla="*/ 84264 w 743097"/>
                  <a:gd name="connsiteY1" fmla="*/ 9549 h 461352"/>
                  <a:gd name="connsiteX2" fmla="*/ 26974 w 743097"/>
                  <a:gd name="connsiteY2" fmla="*/ 76396 h 461352"/>
                  <a:gd name="connsiteX3" fmla="*/ 26974 w 743097"/>
                  <a:gd name="connsiteY3" fmla="*/ 210090 h 461352"/>
                  <a:gd name="connsiteX4" fmla="*/ 84264 w 743097"/>
                  <a:gd name="connsiteY4" fmla="*/ 267388 h 461352"/>
                  <a:gd name="connsiteX5" fmla="*/ 132006 w 743097"/>
                  <a:gd name="connsiteY5" fmla="*/ 315136 h 461352"/>
                  <a:gd name="connsiteX6" fmla="*/ 160651 w 743097"/>
                  <a:gd name="connsiteY6" fmla="*/ 343784 h 461352"/>
                  <a:gd name="connsiteX7" fmla="*/ 198844 w 743097"/>
                  <a:gd name="connsiteY7" fmla="*/ 362883 h 461352"/>
                  <a:gd name="connsiteX8" fmla="*/ 237037 w 743097"/>
                  <a:gd name="connsiteY8" fmla="*/ 391532 h 461352"/>
                  <a:gd name="connsiteX9" fmla="*/ 303875 w 743097"/>
                  <a:gd name="connsiteY9" fmla="*/ 439280 h 461352"/>
                  <a:gd name="connsiteX10" fmla="*/ 638066 w 743097"/>
                  <a:gd name="connsiteY10" fmla="*/ 420181 h 461352"/>
                  <a:gd name="connsiteX11" fmla="*/ 685808 w 743097"/>
                  <a:gd name="connsiteY11" fmla="*/ 401082 h 461352"/>
                  <a:gd name="connsiteX12" fmla="*/ 714452 w 743097"/>
                  <a:gd name="connsiteY12" fmla="*/ 391532 h 461352"/>
                  <a:gd name="connsiteX13" fmla="*/ 743097 w 743097"/>
                  <a:gd name="connsiteY13" fmla="*/ 324685 h 461352"/>
                  <a:gd name="connsiteX14" fmla="*/ 724001 w 743097"/>
                  <a:gd name="connsiteY14" fmla="*/ 248289 h 461352"/>
                  <a:gd name="connsiteX15" fmla="*/ 704904 w 743097"/>
                  <a:gd name="connsiteY15" fmla="*/ 219640 h 461352"/>
                  <a:gd name="connsiteX16" fmla="*/ 685808 w 743097"/>
                  <a:gd name="connsiteY16" fmla="*/ 181442 h 461352"/>
                  <a:gd name="connsiteX17" fmla="*/ 618969 w 743097"/>
                  <a:gd name="connsiteY17" fmla="*/ 124144 h 461352"/>
                  <a:gd name="connsiteX18" fmla="*/ 580776 w 743097"/>
                  <a:gd name="connsiteY18" fmla="*/ 85946 h 461352"/>
                  <a:gd name="connsiteX19" fmla="*/ 494841 w 743097"/>
                  <a:gd name="connsiteY19" fmla="*/ 47748 h 461352"/>
                  <a:gd name="connsiteX20" fmla="*/ 408907 w 743097"/>
                  <a:gd name="connsiteY20" fmla="*/ 9549 h 461352"/>
                  <a:gd name="connsiteX21" fmla="*/ 112909 w 743097"/>
                  <a:gd name="connsiteY21" fmla="*/ 0 h 46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3097" h="461352">
                    <a:moveTo>
                      <a:pt x="112909" y="0"/>
                    </a:moveTo>
                    <a:cubicBezTo>
                      <a:pt x="58802" y="0"/>
                      <a:pt x="92454" y="3698"/>
                      <a:pt x="84264" y="9549"/>
                    </a:cubicBezTo>
                    <a:cubicBezTo>
                      <a:pt x="54798" y="30599"/>
                      <a:pt x="45323" y="48869"/>
                      <a:pt x="26974" y="76396"/>
                    </a:cubicBezTo>
                    <a:cubicBezTo>
                      <a:pt x="11038" y="124214"/>
                      <a:pt x="0" y="144573"/>
                      <a:pt x="26974" y="210090"/>
                    </a:cubicBezTo>
                    <a:cubicBezTo>
                      <a:pt x="37256" y="235065"/>
                      <a:pt x="65167" y="248289"/>
                      <a:pt x="84264" y="267388"/>
                    </a:cubicBezTo>
                    <a:lnTo>
                      <a:pt x="132006" y="315136"/>
                    </a:lnTo>
                    <a:cubicBezTo>
                      <a:pt x="141554" y="324685"/>
                      <a:pt x="148573" y="337744"/>
                      <a:pt x="160651" y="343784"/>
                    </a:cubicBezTo>
                    <a:cubicBezTo>
                      <a:pt x="173382" y="350150"/>
                      <a:pt x="186774" y="355338"/>
                      <a:pt x="198844" y="362883"/>
                    </a:cubicBezTo>
                    <a:cubicBezTo>
                      <a:pt x="212339" y="371319"/>
                      <a:pt x="224087" y="382281"/>
                      <a:pt x="237037" y="391532"/>
                    </a:cubicBezTo>
                    <a:cubicBezTo>
                      <a:pt x="334771" y="461352"/>
                      <a:pt x="179054" y="345650"/>
                      <a:pt x="303875" y="439280"/>
                    </a:cubicBezTo>
                    <a:cubicBezTo>
                      <a:pt x="415272" y="432914"/>
                      <a:pt x="527041" y="431285"/>
                      <a:pt x="638066" y="420181"/>
                    </a:cubicBezTo>
                    <a:cubicBezTo>
                      <a:pt x="655121" y="418475"/>
                      <a:pt x="669759" y="407101"/>
                      <a:pt x="685808" y="401082"/>
                    </a:cubicBezTo>
                    <a:cubicBezTo>
                      <a:pt x="695232" y="397548"/>
                      <a:pt x="704904" y="394715"/>
                      <a:pt x="714452" y="391532"/>
                    </a:cubicBezTo>
                    <a:cubicBezTo>
                      <a:pt x="718183" y="384070"/>
                      <a:pt x="743097" y="338738"/>
                      <a:pt x="743097" y="324685"/>
                    </a:cubicBezTo>
                    <a:cubicBezTo>
                      <a:pt x="743097" y="313789"/>
                      <a:pt x="731536" y="263361"/>
                      <a:pt x="724001" y="248289"/>
                    </a:cubicBezTo>
                    <a:cubicBezTo>
                      <a:pt x="718869" y="238024"/>
                      <a:pt x="710598" y="229605"/>
                      <a:pt x="704904" y="219640"/>
                    </a:cubicBezTo>
                    <a:cubicBezTo>
                      <a:pt x="697842" y="207280"/>
                      <a:pt x="694348" y="192831"/>
                      <a:pt x="685808" y="181442"/>
                    </a:cubicBezTo>
                    <a:cubicBezTo>
                      <a:pt x="644536" y="126405"/>
                      <a:pt x="659386" y="158791"/>
                      <a:pt x="618969" y="124144"/>
                    </a:cubicBezTo>
                    <a:cubicBezTo>
                      <a:pt x="605299" y="112425"/>
                      <a:pt x="595180" y="96750"/>
                      <a:pt x="580776" y="85946"/>
                    </a:cubicBezTo>
                    <a:cubicBezTo>
                      <a:pt x="555569" y="67038"/>
                      <a:pt x="521702" y="62673"/>
                      <a:pt x="494841" y="47748"/>
                    </a:cubicBezTo>
                    <a:cubicBezTo>
                      <a:pt x="441710" y="18227"/>
                      <a:pt x="474248" y="13179"/>
                      <a:pt x="408907" y="9549"/>
                    </a:cubicBezTo>
                    <a:cubicBezTo>
                      <a:pt x="310342" y="4072"/>
                      <a:pt x="167016" y="0"/>
                      <a:pt x="112909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67034" y="6095739"/>
                <a:ext cx="622080" cy="503383"/>
              </a:xfrm>
              <a:custGeom>
                <a:avLst/>
                <a:gdLst>
                  <a:gd name="connsiteX0" fmla="*/ 192562 w 794105"/>
                  <a:gd name="connsiteY0" fmla="*/ 0 h 642517"/>
                  <a:gd name="connsiteX1" fmla="*/ 68434 w 794105"/>
                  <a:gd name="connsiteY1" fmla="*/ 66847 h 642517"/>
                  <a:gd name="connsiteX2" fmla="*/ 49337 w 794105"/>
                  <a:gd name="connsiteY2" fmla="*/ 124144 h 642517"/>
                  <a:gd name="connsiteX3" fmla="*/ 30241 w 794105"/>
                  <a:gd name="connsiteY3" fmla="*/ 162342 h 642517"/>
                  <a:gd name="connsiteX4" fmla="*/ 1596 w 794105"/>
                  <a:gd name="connsiteY4" fmla="*/ 257838 h 642517"/>
                  <a:gd name="connsiteX5" fmla="*/ 20693 w 794105"/>
                  <a:gd name="connsiteY5" fmla="*/ 429730 h 642517"/>
                  <a:gd name="connsiteX6" fmla="*/ 97079 w 794105"/>
                  <a:gd name="connsiteY6" fmla="*/ 506127 h 642517"/>
                  <a:gd name="connsiteX7" fmla="*/ 144821 w 794105"/>
                  <a:gd name="connsiteY7" fmla="*/ 534775 h 642517"/>
                  <a:gd name="connsiteX8" fmla="*/ 183014 w 794105"/>
                  <a:gd name="connsiteY8" fmla="*/ 544325 h 642517"/>
                  <a:gd name="connsiteX9" fmla="*/ 268948 w 794105"/>
                  <a:gd name="connsiteY9" fmla="*/ 572974 h 642517"/>
                  <a:gd name="connsiteX10" fmla="*/ 335787 w 794105"/>
                  <a:gd name="connsiteY10" fmla="*/ 601622 h 642517"/>
                  <a:gd name="connsiteX11" fmla="*/ 373980 w 794105"/>
                  <a:gd name="connsiteY11" fmla="*/ 620721 h 642517"/>
                  <a:gd name="connsiteX12" fmla="*/ 469463 w 794105"/>
                  <a:gd name="connsiteY12" fmla="*/ 639821 h 642517"/>
                  <a:gd name="connsiteX13" fmla="*/ 765460 w 794105"/>
                  <a:gd name="connsiteY13" fmla="*/ 630271 h 642517"/>
                  <a:gd name="connsiteX14" fmla="*/ 775009 w 794105"/>
                  <a:gd name="connsiteY14" fmla="*/ 601622 h 642517"/>
                  <a:gd name="connsiteX15" fmla="*/ 794105 w 794105"/>
                  <a:gd name="connsiteY15" fmla="*/ 572974 h 642517"/>
                  <a:gd name="connsiteX16" fmla="*/ 784557 w 794105"/>
                  <a:gd name="connsiteY16" fmla="*/ 458379 h 642517"/>
                  <a:gd name="connsiteX17" fmla="*/ 775009 w 794105"/>
                  <a:gd name="connsiteY17" fmla="*/ 429730 h 642517"/>
                  <a:gd name="connsiteX18" fmla="*/ 755912 w 794105"/>
                  <a:gd name="connsiteY18" fmla="*/ 353334 h 642517"/>
                  <a:gd name="connsiteX19" fmla="*/ 736816 w 794105"/>
                  <a:gd name="connsiteY19" fmla="*/ 296036 h 642517"/>
                  <a:gd name="connsiteX20" fmla="*/ 689074 w 794105"/>
                  <a:gd name="connsiteY20" fmla="*/ 181441 h 642517"/>
                  <a:gd name="connsiteX21" fmla="*/ 669977 w 794105"/>
                  <a:gd name="connsiteY21" fmla="*/ 143243 h 642517"/>
                  <a:gd name="connsiteX22" fmla="*/ 631784 w 794105"/>
                  <a:gd name="connsiteY22" fmla="*/ 114594 h 642517"/>
                  <a:gd name="connsiteX23" fmla="*/ 612688 w 794105"/>
                  <a:gd name="connsiteY23" fmla="*/ 76396 h 642517"/>
                  <a:gd name="connsiteX24" fmla="*/ 603139 w 794105"/>
                  <a:gd name="connsiteY24" fmla="*/ 47747 h 642517"/>
                  <a:gd name="connsiteX25" fmla="*/ 536301 w 794105"/>
                  <a:gd name="connsiteY25" fmla="*/ 9549 h 642517"/>
                  <a:gd name="connsiteX26" fmla="*/ 106627 w 794105"/>
                  <a:gd name="connsiteY26" fmla="*/ 9549 h 64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94105" h="642517">
                    <a:moveTo>
                      <a:pt x="192562" y="0"/>
                    </a:moveTo>
                    <a:cubicBezTo>
                      <a:pt x="89545" y="34342"/>
                      <a:pt x="127976" y="7295"/>
                      <a:pt x="68434" y="66847"/>
                    </a:cubicBezTo>
                    <a:cubicBezTo>
                      <a:pt x="62068" y="85946"/>
                      <a:pt x="58339" y="106137"/>
                      <a:pt x="49337" y="124144"/>
                    </a:cubicBezTo>
                    <a:cubicBezTo>
                      <a:pt x="42972" y="136877"/>
                      <a:pt x="35527" y="149125"/>
                      <a:pt x="30241" y="162342"/>
                    </a:cubicBezTo>
                    <a:cubicBezTo>
                      <a:pt x="14742" y="201095"/>
                      <a:pt x="10975" y="220315"/>
                      <a:pt x="1596" y="257838"/>
                    </a:cubicBezTo>
                    <a:cubicBezTo>
                      <a:pt x="7962" y="315135"/>
                      <a:pt x="0" y="375922"/>
                      <a:pt x="20693" y="429730"/>
                    </a:cubicBezTo>
                    <a:cubicBezTo>
                      <a:pt x="33619" y="463342"/>
                      <a:pt x="66200" y="487598"/>
                      <a:pt x="97079" y="506127"/>
                    </a:cubicBezTo>
                    <a:cubicBezTo>
                      <a:pt x="112993" y="515676"/>
                      <a:pt x="127862" y="527237"/>
                      <a:pt x="144821" y="534775"/>
                    </a:cubicBezTo>
                    <a:cubicBezTo>
                      <a:pt x="156813" y="540105"/>
                      <a:pt x="170472" y="540465"/>
                      <a:pt x="183014" y="544325"/>
                    </a:cubicBezTo>
                    <a:cubicBezTo>
                      <a:pt x="211873" y="553206"/>
                      <a:pt x="240676" y="562371"/>
                      <a:pt x="268948" y="572974"/>
                    </a:cubicBezTo>
                    <a:cubicBezTo>
                      <a:pt x="291644" y="581486"/>
                      <a:pt x="313720" y="591591"/>
                      <a:pt x="335787" y="601622"/>
                    </a:cubicBezTo>
                    <a:cubicBezTo>
                      <a:pt x="348745" y="607513"/>
                      <a:pt x="360294" y="616810"/>
                      <a:pt x="373980" y="620721"/>
                    </a:cubicBezTo>
                    <a:cubicBezTo>
                      <a:pt x="405189" y="629639"/>
                      <a:pt x="437635" y="633454"/>
                      <a:pt x="469463" y="639821"/>
                    </a:cubicBezTo>
                    <a:cubicBezTo>
                      <a:pt x="568129" y="636638"/>
                      <a:pt x="667506" y="642517"/>
                      <a:pt x="765460" y="630271"/>
                    </a:cubicBezTo>
                    <a:cubicBezTo>
                      <a:pt x="775448" y="629022"/>
                      <a:pt x="770508" y="610626"/>
                      <a:pt x="775009" y="601622"/>
                    </a:cubicBezTo>
                    <a:cubicBezTo>
                      <a:pt x="780141" y="591357"/>
                      <a:pt x="787740" y="582523"/>
                      <a:pt x="794105" y="572974"/>
                    </a:cubicBezTo>
                    <a:cubicBezTo>
                      <a:pt x="790922" y="534776"/>
                      <a:pt x="789622" y="496374"/>
                      <a:pt x="784557" y="458379"/>
                    </a:cubicBezTo>
                    <a:cubicBezTo>
                      <a:pt x="783227" y="448401"/>
                      <a:pt x="777657" y="439441"/>
                      <a:pt x="775009" y="429730"/>
                    </a:cubicBezTo>
                    <a:cubicBezTo>
                      <a:pt x="768103" y="404406"/>
                      <a:pt x="763122" y="378573"/>
                      <a:pt x="755912" y="353334"/>
                    </a:cubicBezTo>
                    <a:cubicBezTo>
                      <a:pt x="750382" y="333976"/>
                      <a:pt x="741699" y="315567"/>
                      <a:pt x="736816" y="296036"/>
                    </a:cubicBezTo>
                    <a:cubicBezTo>
                      <a:pt x="720362" y="230218"/>
                      <a:pt x="733135" y="269575"/>
                      <a:pt x="689074" y="181441"/>
                    </a:cubicBezTo>
                    <a:cubicBezTo>
                      <a:pt x="682708" y="168708"/>
                      <a:pt x="681365" y="151785"/>
                      <a:pt x="669977" y="143243"/>
                    </a:cubicBezTo>
                    <a:lnTo>
                      <a:pt x="631784" y="114594"/>
                    </a:lnTo>
                    <a:cubicBezTo>
                      <a:pt x="625419" y="101861"/>
                      <a:pt x="618295" y="89480"/>
                      <a:pt x="612688" y="76396"/>
                    </a:cubicBezTo>
                    <a:cubicBezTo>
                      <a:pt x="608723" y="67144"/>
                      <a:pt x="609427" y="55608"/>
                      <a:pt x="603139" y="47747"/>
                    </a:cubicBezTo>
                    <a:cubicBezTo>
                      <a:pt x="597019" y="40097"/>
                      <a:pt x="542130" y="9787"/>
                      <a:pt x="536301" y="9549"/>
                    </a:cubicBezTo>
                    <a:cubicBezTo>
                      <a:pt x="393196" y="3707"/>
                      <a:pt x="249852" y="9549"/>
                      <a:pt x="106627" y="954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1323392" y="6150868"/>
                <a:ext cx="611793" cy="417908"/>
              </a:xfrm>
              <a:custGeom>
                <a:avLst/>
                <a:gdLst>
                  <a:gd name="connsiteX0" fmla="*/ 85935 w 782961"/>
                  <a:gd name="connsiteY0" fmla="*/ 47748 h 534775"/>
                  <a:gd name="connsiteX1" fmla="*/ 57290 w 782961"/>
                  <a:gd name="connsiteY1" fmla="*/ 57297 h 534775"/>
                  <a:gd name="connsiteX2" fmla="*/ 19096 w 782961"/>
                  <a:gd name="connsiteY2" fmla="*/ 114594 h 534775"/>
                  <a:gd name="connsiteX3" fmla="*/ 0 w 782961"/>
                  <a:gd name="connsiteY3" fmla="*/ 133694 h 534775"/>
                  <a:gd name="connsiteX4" fmla="*/ 9548 w 782961"/>
                  <a:gd name="connsiteY4" fmla="*/ 334234 h 534775"/>
                  <a:gd name="connsiteX5" fmla="*/ 28645 w 782961"/>
                  <a:gd name="connsiteY5" fmla="*/ 401081 h 534775"/>
                  <a:gd name="connsiteX6" fmla="*/ 85935 w 782961"/>
                  <a:gd name="connsiteY6" fmla="*/ 458379 h 534775"/>
                  <a:gd name="connsiteX7" fmla="*/ 133676 w 782961"/>
                  <a:gd name="connsiteY7" fmla="*/ 487028 h 534775"/>
                  <a:gd name="connsiteX8" fmla="*/ 200514 w 782961"/>
                  <a:gd name="connsiteY8" fmla="*/ 525226 h 534775"/>
                  <a:gd name="connsiteX9" fmla="*/ 238707 w 782961"/>
                  <a:gd name="connsiteY9" fmla="*/ 534775 h 534775"/>
                  <a:gd name="connsiteX10" fmla="*/ 725671 w 782961"/>
                  <a:gd name="connsiteY10" fmla="*/ 515676 h 534775"/>
                  <a:gd name="connsiteX11" fmla="*/ 754316 w 782961"/>
                  <a:gd name="connsiteY11" fmla="*/ 506127 h 534775"/>
                  <a:gd name="connsiteX12" fmla="*/ 763864 w 782961"/>
                  <a:gd name="connsiteY12" fmla="*/ 477478 h 534775"/>
                  <a:gd name="connsiteX13" fmla="*/ 782961 w 782961"/>
                  <a:gd name="connsiteY13" fmla="*/ 448829 h 534775"/>
                  <a:gd name="connsiteX14" fmla="*/ 763864 w 782961"/>
                  <a:gd name="connsiteY14" fmla="*/ 229189 h 534775"/>
                  <a:gd name="connsiteX15" fmla="*/ 735219 w 782961"/>
                  <a:gd name="connsiteY15" fmla="*/ 171892 h 534775"/>
                  <a:gd name="connsiteX16" fmla="*/ 649285 w 782961"/>
                  <a:gd name="connsiteY16" fmla="*/ 105045 h 534775"/>
                  <a:gd name="connsiteX17" fmla="*/ 563350 w 782961"/>
                  <a:gd name="connsiteY17" fmla="*/ 47748 h 534775"/>
                  <a:gd name="connsiteX18" fmla="*/ 496512 w 782961"/>
                  <a:gd name="connsiteY18" fmla="*/ 9549 h 534775"/>
                  <a:gd name="connsiteX19" fmla="*/ 448770 w 782961"/>
                  <a:gd name="connsiteY19" fmla="*/ 0 h 534775"/>
                  <a:gd name="connsiteX20" fmla="*/ 210063 w 782961"/>
                  <a:gd name="connsiteY20" fmla="*/ 9549 h 534775"/>
                  <a:gd name="connsiteX21" fmla="*/ 105031 w 782961"/>
                  <a:gd name="connsiteY21" fmla="*/ 38198 h 534775"/>
                  <a:gd name="connsiteX22" fmla="*/ 9548 w 782961"/>
                  <a:gd name="connsiteY22" fmla="*/ 57297 h 5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82961" h="534775">
                    <a:moveTo>
                      <a:pt x="85935" y="47748"/>
                    </a:moveTo>
                    <a:cubicBezTo>
                      <a:pt x="76387" y="50931"/>
                      <a:pt x="64407" y="50180"/>
                      <a:pt x="57290" y="57297"/>
                    </a:cubicBezTo>
                    <a:cubicBezTo>
                      <a:pt x="41060" y="73528"/>
                      <a:pt x="32867" y="96230"/>
                      <a:pt x="19096" y="114594"/>
                    </a:cubicBezTo>
                    <a:cubicBezTo>
                      <a:pt x="13695" y="121797"/>
                      <a:pt x="6365" y="127327"/>
                      <a:pt x="0" y="133694"/>
                    </a:cubicBezTo>
                    <a:cubicBezTo>
                      <a:pt x="3183" y="200541"/>
                      <a:pt x="2419" y="267692"/>
                      <a:pt x="9548" y="334234"/>
                    </a:cubicBezTo>
                    <a:cubicBezTo>
                      <a:pt x="12016" y="357276"/>
                      <a:pt x="20040" y="379564"/>
                      <a:pt x="28645" y="401081"/>
                    </a:cubicBezTo>
                    <a:cubicBezTo>
                      <a:pt x="39785" y="428936"/>
                      <a:pt x="61833" y="442309"/>
                      <a:pt x="85935" y="458379"/>
                    </a:cubicBezTo>
                    <a:cubicBezTo>
                      <a:pt x="101376" y="468675"/>
                      <a:pt x="117939" y="477191"/>
                      <a:pt x="133676" y="487028"/>
                    </a:cubicBezTo>
                    <a:cubicBezTo>
                      <a:pt x="161376" y="504343"/>
                      <a:pt x="167919" y="513001"/>
                      <a:pt x="200514" y="525226"/>
                    </a:cubicBezTo>
                    <a:cubicBezTo>
                      <a:pt x="212801" y="529834"/>
                      <a:pt x="225976" y="531592"/>
                      <a:pt x="238707" y="534775"/>
                    </a:cubicBezTo>
                    <a:lnTo>
                      <a:pt x="725671" y="515676"/>
                    </a:lnTo>
                    <a:cubicBezTo>
                      <a:pt x="735720" y="515118"/>
                      <a:pt x="747200" y="513244"/>
                      <a:pt x="754316" y="506127"/>
                    </a:cubicBezTo>
                    <a:cubicBezTo>
                      <a:pt x="761433" y="499009"/>
                      <a:pt x="759363" y="486482"/>
                      <a:pt x="763864" y="477478"/>
                    </a:cubicBezTo>
                    <a:cubicBezTo>
                      <a:pt x="768996" y="467213"/>
                      <a:pt x="776595" y="458379"/>
                      <a:pt x="782961" y="448829"/>
                    </a:cubicBezTo>
                    <a:cubicBezTo>
                      <a:pt x="776595" y="375616"/>
                      <a:pt x="772287" y="302194"/>
                      <a:pt x="763864" y="229189"/>
                    </a:cubicBezTo>
                    <a:cubicBezTo>
                      <a:pt x="761961" y="212695"/>
                      <a:pt x="747045" y="182644"/>
                      <a:pt x="735219" y="171892"/>
                    </a:cubicBezTo>
                    <a:cubicBezTo>
                      <a:pt x="708368" y="147478"/>
                      <a:pt x="677622" y="127718"/>
                      <a:pt x="649285" y="105045"/>
                    </a:cubicBezTo>
                    <a:cubicBezTo>
                      <a:pt x="579620" y="49305"/>
                      <a:pt x="617459" y="65786"/>
                      <a:pt x="563350" y="47748"/>
                    </a:cubicBezTo>
                    <a:cubicBezTo>
                      <a:pt x="542396" y="33776"/>
                      <a:pt x="520742" y="17627"/>
                      <a:pt x="496512" y="9549"/>
                    </a:cubicBezTo>
                    <a:cubicBezTo>
                      <a:pt x="481116" y="4416"/>
                      <a:pt x="464684" y="3183"/>
                      <a:pt x="448770" y="0"/>
                    </a:cubicBezTo>
                    <a:cubicBezTo>
                      <a:pt x="369201" y="3183"/>
                      <a:pt x="289519" y="4251"/>
                      <a:pt x="210063" y="9549"/>
                    </a:cubicBezTo>
                    <a:cubicBezTo>
                      <a:pt x="165026" y="12552"/>
                      <a:pt x="149879" y="26984"/>
                      <a:pt x="105031" y="38198"/>
                    </a:cubicBezTo>
                    <a:cubicBezTo>
                      <a:pt x="22469" y="58841"/>
                      <a:pt x="54891" y="57297"/>
                      <a:pt x="9548" y="5729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666" tIns="41334" rIns="82666" bIns="41334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Freeform 17"/>
          <p:cNvSpPr/>
          <p:nvPr/>
        </p:nvSpPr>
        <p:spPr>
          <a:xfrm>
            <a:off x="5158005" y="3401518"/>
            <a:ext cx="3528652" cy="1266335"/>
          </a:xfrm>
          <a:custGeom>
            <a:avLst/>
            <a:gdLst>
              <a:gd name="connsiteX0" fmla="*/ 159666 w 3528652"/>
              <a:gd name="connsiteY0" fmla="*/ 577211 h 1266335"/>
              <a:gd name="connsiteX1" fmla="*/ 1569366 w 3528652"/>
              <a:gd name="connsiteY1" fmla="*/ 268 h 1266335"/>
              <a:gd name="connsiteX2" fmla="*/ 3387281 w 3528652"/>
              <a:gd name="connsiteY2" fmla="*/ 511896 h 1266335"/>
              <a:gd name="connsiteX3" fmla="*/ 3049824 w 3528652"/>
              <a:gd name="connsiteY3" fmla="*/ 1203139 h 1266335"/>
              <a:gd name="connsiteX4" fmla="*/ 208652 w 3528652"/>
              <a:gd name="connsiteY4" fmla="*/ 1159596 h 1266335"/>
              <a:gd name="connsiteX5" fmla="*/ 214095 w 3528652"/>
              <a:gd name="connsiteY5" fmla="*/ 539111 h 1266335"/>
              <a:gd name="connsiteX6" fmla="*/ 214095 w 3528652"/>
              <a:gd name="connsiteY6" fmla="*/ 539111 h 126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652" h="1266335">
                <a:moveTo>
                  <a:pt x="159666" y="577211"/>
                </a:moveTo>
                <a:cubicBezTo>
                  <a:pt x="595548" y="294182"/>
                  <a:pt x="1031430" y="11154"/>
                  <a:pt x="1569366" y="268"/>
                </a:cubicBezTo>
                <a:cubicBezTo>
                  <a:pt x="2107302" y="-10618"/>
                  <a:pt x="3140538" y="311418"/>
                  <a:pt x="3387281" y="511896"/>
                </a:cubicBezTo>
                <a:cubicBezTo>
                  <a:pt x="3634024" y="712374"/>
                  <a:pt x="3579596" y="1095189"/>
                  <a:pt x="3049824" y="1203139"/>
                </a:cubicBezTo>
                <a:cubicBezTo>
                  <a:pt x="2520052" y="1311089"/>
                  <a:pt x="681274" y="1270267"/>
                  <a:pt x="208652" y="1159596"/>
                </a:cubicBezTo>
                <a:cubicBezTo>
                  <a:pt x="-263970" y="1048925"/>
                  <a:pt x="214095" y="539111"/>
                  <a:pt x="214095" y="539111"/>
                </a:cubicBezTo>
                <a:lnTo>
                  <a:pt x="214095" y="539111"/>
                </a:lnTo>
              </a:path>
            </a:pathLst>
          </a:custGeom>
          <a:noFill/>
          <a:ln>
            <a:solidFill>
              <a:srgbClr val="A818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18224" y="5559667"/>
            <a:ext cx="917802" cy="582499"/>
          </a:xfrm>
          <a:custGeom>
            <a:avLst/>
            <a:gdLst>
              <a:gd name="connsiteX0" fmla="*/ 24833 w 917802"/>
              <a:gd name="connsiteY0" fmla="*/ 2933 h 582499"/>
              <a:gd name="connsiteX1" fmla="*/ 84705 w 917802"/>
              <a:gd name="connsiteY1" fmla="*/ 509119 h 582499"/>
              <a:gd name="connsiteX2" fmla="*/ 721519 w 917802"/>
              <a:gd name="connsiteY2" fmla="*/ 547219 h 582499"/>
              <a:gd name="connsiteX3" fmla="*/ 917462 w 917802"/>
              <a:gd name="connsiteY3" fmla="*/ 198876 h 582499"/>
              <a:gd name="connsiteX4" fmla="*/ 748733 w 917802"/>
              <a:gd name="connsiteY4" fmla="*/ 8376 h 582499"/>
              <a:gd name="connsiteX5" fmla="*/ 117362 w 917802"/>
              <a:gd name="connsiteY5" fmla="*/ 46476 h 582499"/>
              <a:gd name="connsiteX6" fmla="*/ 101033 w 917802"/>
              <a:gd name="connsiteY6" fmla="*/ 160776 h 58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802" h="582499">
                <a:moveTo>
                  <a:pt x="24833" y="2933"/>
                </a:moveTo>
                <a:cubicBezTo>
                  <a:pt x="-3288" y="210669"/>
                  <a:pt x="-31409" y="418405"/>
                  <a:pt x="84705" y="509119"/>
                </a:cubicBezTo>
                <a:cubicBezTo>
                  <a:pt x="200819" y="599833"/>
                  <a:pt x="582726" y="598926"/>
                  <a:pt x="721519" y="547219"/>
                </a:cubicBezTo>
                <a:cubicBezTo>
                  <a:pt x="860312" y="495512"/>
                  <a:pt x="912926" y="288683"/>
                  <a:pt x="917462" y="198876"/>
                </a:cubicBezTo>
                <a:cubicBezTo>
                  <a:pt x="921998" y="109069"/>
                  <a:pt x="882083" y="33776"/>
                  <a:pt x="748733" y="8376"/>
                </a:cubicBezTo>
                <a:cubicBezTo>
                  <a:pt x="615383" y="-17024"/>
                  <a:pt x="225312" y="21076"/>
                  <a:pt x="117362" y="46476"/>
                </a:cubicBezTo>
                <a:cubicBezTo>
                  <a:pt x="9412" y="71876"/>
                  <a:pt x="55222" y="116326"/>
                  <a:pt x="101033" y="16077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29142" y="5571558"/>
            <a:ext cx="858400" cy="639417"/>
          </a:xfrm>
          <a:custGeom>
            <a:avLst/>
            <a:gdLst>
              <a:gd name="connsiteX0" fmla="*/ 46029 w 858400"/>
              <a:gd name="connsiteY0" fmla="*/ 105342 h 639417"/>
              <a:gd name="connsiteX1" fmla="*/ 67801 w 858400"/>
              <a:gd name="connsiteY1" fmla="*/ 557099 h 639417"/>
              <a:gd name="connsiteX2" fmla="*/ 693729 w 858400"/>
              <a:gd name="connsiteY2" fmla="*/ 595199 h 639417"/>
              <a:gd name="connsiteX3" fmla="*/ 851572 w 858400"/>
              <a:gd name="connsiteY3" fmla="*/ 83571 h 639417"/>
              <a:gd name="connsiteX4" fmla="*/ 530444 w 858400"/>
              <a:gd name="connsiteY4" fmla="*/ 1928 h 639417"/>
              <a:gd name="connsiteX5" fmla="*/ 138558 w 858400"/>
              <a:gd name="connsiteY5" fmla="*/ 94456 h 639417"/>
              <a:gd name="connsiteX6" fmla="*/ 100458 w 858400"/>
              <a:gd name="connsiteY6" fmla="*/ 159771 h 63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400" h="639417">
                <a:moveTo>
                  <a:pt x="46029" y="105342"/>
                </a:moveTo>
                <a:cubicBezTo>
                  <a:pt x="2940" y="290399"/>
                  <a:pt x="-40149" y="475456"/>
                  <a:pt x="67801" y="557099"/>
                </a:cubicBezTo>
                <a:cubicBezTo>
                  <a:pt x="175751" y="638742"/>
                  <a:pt x="563101" y="674120"/>
                  <a:pt x="693729" y="595199"/>
                </a:cubicBezTo>
                <a:cubicBezTo>
                  <a:pt x="824357" y="516278"/>
                  <a:pt x="878786" y="182450"/>
                  <a:pt x="851572" y="83571"/>
                </a:cubicBezTo>
                <a:cubicBezTo>
                  <a:pt x="824358" y="-15308"/>
                  <a:pt x="649280" y="114"/>
                  <a:pt x="530444" y="1928"/>
                </a:cubicBezTo>
                <a:cubicBezTo>
                  <a:pt x="411608" y="3742"/>
                  <a:pt x="210222" y="68149"/>
                  <a:pt x="138558" y="94456"/>
                </a:cubicBezTo>
                <a:cubicBezTo>
                  <a:pt x="66894" y="120763"/>
                  <a:pt x="83676" y="140267"/>
                  <a:pt x="100458" y="159771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77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 constraints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320" y="1600201"/>
            <a:ext cx="8538480" cy="46808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754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# note: not ?x!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 ?isbn a:price ?x. ?x rdf:value ?price. ?x p:currency ?currency.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</a:t>
            </a:r>
            <a:r>
              <a:rPr lang="en-US" sz="1600" b="1" noProof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FILTER(?currency == :€) 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8320" y="2720451"/>
            <a:ext cx="8985600" cy="3239227"/>
            <a:chOff x="79200" y="3416843"/>
            <a:chExt cx="8985600" cy="3239227"/>
          </a:xfrm>
        </p:grpSpPr>
        <p:grpSp>
          <p:nvGrpSpPr>
            <p:cNvPr id="2" name="Group 91"/>
            <p:cNvGrpSpPr/>
            <p:nvPr/>
          </p:nvGrpSpPr>
          <p:grpSpPr>
            <a:xfrm>
              <a:off x="79200" y="3416843"/>
              <a:ext cx="8985600" cy="3122882"/>
              <a:chOff x="87312" y="3385437"/>
              <a:chExt cx="9906000" cy="344240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21312" y="339788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6226426" y="4506339"/>
                <a:ext cx="2656972" cy="357805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http://…isbn/2020386682</a:t>
                </a:r>
              </a:p>
            </p:txBody>
          </p:sp>
          <p:cxnSp>
            <p:nvCxnSpPr>
              <p:cNvPr id="22" name="Straight Arrow Connector 21"/>
              <p:cNvCxnSpPr>
                <a:stCxn id="26" idx="7"/>
                <a:endCxn id="27" idx="1"/>
              </p:cNvCxnSpPr>
              <p:nvPr/>
            </p:nvCxnSpPr>
            <p:spPr bwMode="auto">
              <a:xfrm flipV="1">
                <a:off x="5136511" y="3512662"/>
                <a:ext cx="1510001" cy="2368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1197226" y="4506339"/>
                <a:ext cx="2656972" cy="3578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http://…isbn/000651409X</a:t>
                </a:r>
              </a:p>
            </p:txBody>
          </p:sp>
          <p:grpSp>
            <p:nvGrpSpPr>
              <p:cNvPr id="3" name="Group 55"/>
              <p:cNvGrpSpPr/>
              <p:nvPr/>
            </p:nvGrpSpPr>
            <p:grpSpPr>
              <a:xfrm>
                <a:off x="87312" y="5532437"/>
                <a:ext cx="4876800" cy="1295400"/>
                <a:chOff x="87312" y="5532437"/>
                <a:chExt cx="4876800" cy="1295400"/>
              </a:xfrm>
            </p:grpSpPr>
            <p:grpSp>
              <p:nvGrpSpPr>
                <p:cNvPr id="4" name="Group 30"/>
                <p:cNvGrpSpPr/>
                <p:nvPr/>
              </p:nvGrpSpPr>
              <p:grpSpPr>
                <a:xfrm>
                  <a:off x="873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65" name="Oval 9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:£</a:t>
                    </a: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33</a:t>
                    </a:r>
                  </a:p>
                </p:txBody>
              </p:sp>
              <p:cxnSp>
                <p:nvCxnSpPr>
                  <p:cNvPr id="68" name="Straight Arrow Connector 67"/>
                  <p:cNvCxnSpPr>
                    <a:endCxn id="66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69" name="Straight Arrow Connector 23"/>
                  <p:cNvCxnSpPr>
                    <a:endCxn id="67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5" name="Group 31"/>
                <p:cNvGrpSpPr/>
                <p:nvPr/>
              </p:nvGrpSpPr>
              <p:grpSpPr>
                <a:xfrm>
                  <a:off x="26019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50</a:t>
                    </a:r>
                  </a:p>
                </p:txBody>
              </p:sp>
              <p:cxnSp>
                <p:nvCxnSpPr>
                  <p:cNvPr id="61" name="Straight Arrow Connector 60"/>
                  <p:cNvCxnSpPr>
                    <a:stCxn id="58" idx="4"/>
                    <a:endCxn id="59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62" name="Straight Arrow Connector 61"/>
                  <p:cNvCxnSpPr>
                    <a:stCxn id="58" idx="4"/>
                    <a:endCxn id="60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64" name="TextBox 38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grpSp>
            <p:nvGrpSpPr>
              <p:cNvPr id="6" name="Group 56"/>
              <p:cNvGrpSpPr/>
              <p:nvPr/>
            </p:nvGrpSpPr>
            <p:grpSpPr>
              <a:xfrm>
                <a:off x="5116512" y="5532437"/>
                <a:ext cx="4876800" cy="1295400"/>
                <a:chOff x="5116512" y="5532437"/>
                <a:chExt cx="4876800" cy="1295400"/>
              </a:xfrm>
            </p:grpSpPr>
            <p:grpSp>
              <p:nvGrpSpPr>
                <p:cNvPr id="7" name="Group 39"/>
                <p:cNvGrpSpPr/>
                <p:nvPr/>
              </p:nvGrpSpPr>
              <p:grpSpPr>
                <a:xfrm>
                  <a:off x="51165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60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49" idx="4"/>
                    <a:endCxn id="50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53" name="Straight Arrow Connector 52"/>
                  <p:cNvCxnSpPr>
                    <a:stCxn id="49" idx="4"/>
                    <a:endCxn id="51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8" name="Group 47"/>
                <p:cNvGrpSpPr/>
                <p:nvPr/>
              </p:nvGrpSpPr>
              <p:grpSpPr>
                <a:xfrm>
                  <a:off x="76311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:$</a:t>
                    </a: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78</a:t>
                    </a:r>
                  </a:p>
                </p:txBody>
              </p:sp>
              <p:cxnSp>
                <p:nvCxnSpPr>
                  <p:cNvPr id="45" name="Straight Arrow Connector 44"/>
                  <p:cNvCxnSpPr>
                    <a:stCxn id="42" idx="4"/>
                    <a:endCxn id="43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46" name="Straight Arrow Connector 45"/>
                  <p:cNvCxnSpPr>
                    <a:stCxn id="42" idx="4"/>
                    <a:endCxn id="44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sp>
            <p:nvSpPr>
              <p:cNvPr id="26" name="Oval 25"/>
              <p:cNvSpPr/>
              <p:nvPr/>
            </p:nvSpPr>
            <p:spPr bwMode="auto">
              <a:xfrm>
                <a:off x="4735512" y="3703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646513" y="3385437"/>
                <a:ext cx="1670399" cy="2544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cxnSp>
            <p:nvCxnSpPr>
              <p:cNvPr id="28" name="Straight Arrow Connector 27"/>
              <p:cNvCxnSpPr>
                <a:stCxn id="23" idx="4"/>
              </p:cNvCxnSpPr>
              <p:nvPr/>
            </p:nvCxnSpPr>
            <p:spPr bwMode="auto">
              <a:xfrm flipH="1">
                <a:off x="1268412" y="4864143"/>
                <a:ext cx="1257300" cy="66829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23" idx="4"/>
                <a:endCxn id="58" idx="0"/>
              </p:cNvCxnSpPr>
              <p:nvPr/>
            </p:nvCxnSpPr>
            <p:spPr bwMode="auto">
              <a:xfrm>
                <a:off x="2525712" y="4864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32115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541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32" name="Straight Arrow Connector 31"/>
              <p:cNvCxnSpPr>
                <a:stCxn id="21" idx="4"/>
                <a:endCxn id="42" idx="0"/>
              </p:cNvCxnSpPr>
              <p:nvPr/>
            </p:nvCxnSpPr>
            <p:spPr bwMode="auto">
              <a:xfrm>
                <a:off x="7554912" y="4864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3" name="Straight Arrow Connector 32"/>
              <p:cNvCxnSpPr>
                <a:stCxn id="21" idx="4"/>
                <a:endCxn id="49" idx="0"/>
              </p:cNvCxnSpPr>
              <p:nvPr/>
            </p:nvCxnSpPr>
            <p:spPr bwMode="auto">
              <a:xfrm flipH="1">
                <a:off x="6297612" y="4864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82407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183312" y="4999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36" name="Straight Arrow Connector 35"/>
              <p:cNvCxnSpPr>
                <a:stCxn id="21" idx="1"/>
                <a:endCxn id="26" idx="5"/>
              </p:cNvCxnSpPr>
              <p:nvPr/>
            </p:nvCxnSpPr>
            <p:spPr bwMode="auto">
              <a:xfrm flipH="1" flipV="1">
                <a:off x="5136511" y="3970970"/>
                <a:ext cx="1479020" cy="5877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7" name="Straight Arrow Connector 36"/>
              <p:cNvCxnSpPr>
                <a:stCxn id="23" idx="7"/>
                <a:endCxn id="26" idx="3"/>
              </p:cNvCxnSpPr>
              <p:nvPr/>
            </p:nvCxnSpPr>
            <p:spPr bwMode="auto">
              <a:xfrm flipV="1">
                <a:off x="3465093" y="3970970"/>
                <a:ext cx="1339219" cy="5877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8" name="TextBox 37"/>
              <p:cNvSpPr txBox="1"/>
              <p:nvPr/>
            </p:nvSpPr>
            <p:spPr>
              <a:xfrm>
                <a:off x="6030912" y="4084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40112" y="4084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</p:grpSp>
        <p:sp>
          <p:nvSpPr>
            <p:cNvPr id="76" name="Freeform 75"/>
            <p:cNvSpPr/>
            <p:nvPr/>
          </p:nvSpPr>
          <p:spPr bwMode="auto">
            <a:xfrm>
              <a:off x="943235" y="4247903"/>
              <a:ext cx="2738066" cy="771024"/>
            </a:xfrm>
            <a:custGeom>
              <a:avLst/>
              <a:gdLst>
                <a:gd name="connsiteX0" fmla="*/ 631103 w 3018528"/>
                <a:gd name="connsiteY0" fmla="*/ 114595 h 849911"/>
                <a:gd name="connsiteX1" fmla="*/ 277815 w 3018528"/>
                <a:gd name="connsiteY1" fmla="*/ 124144 h 849911"/>
                <a:gd name="connsiteX2" fmla="*/ 172784 w 3018528"/>
                <a:gd name="connsiteY2" fmla="*/ 143243 h 849911"/>
                <a:gd name="connsiteX3" fmla="*/ 153687 w 3018528"/>
                <a:gd name="connsiteY3" fmla="*/ 171892 h 849911"/>
                <a:gd name="connsiteX4" fmla="*/ 125042 w 3018528"/>
                <a:gd name="connsiteY4" fmla="*/ 200541 h 849911"/>
                <a:gd name="connsiteX5" fmla="*/ 86849 w 3018528"/>
                <a:gd name="connsiteY5" fmla="*/ 276937 h 849911"/>
                <a:gd name="connsiteX6" fmla="*/ 20011 w 3018528"/>
                <a:gd name="connsiteY6" fmla="*/ 362884 h 849911"/>
                <a:gd name="connsiteX7" fmla="*/ 914 w 3018528"/>
                <a:gd name="connsiteY7" fmla="*/ 420181 h 849911"/>
                <a:gd name="connsiteX8" fmla="*/ 29559 w 3018528"/>
                <a:gd name="connsiteY8" fmla="*/ 572974 h 849911"/>
                <a:gd name="connsiteX9" fmla="*/ 48656 w 3018528"/>
                <a:gd name="connsiteY9" fmla="*/ 620722 h 849911"/>
                <a:gd name="connsiteX10" fmla="*/ 230074 w 3018528"/>
                <a:gd name="connsiteY10" fmla="*/ 763965 h 849911"/>
                <a:gd name="connsiteX11" fmla="*/ 325557 w 3018528"/>
                <a:gd name="connsiteY11" fmla="*/ 802164 h 849911"/>
                <a:gd name="connsiteX12" fmla="*/ 411492 w 3018528"/>
                <a:gd name="connsiteY12" fmla="*/ 811713 h 849911"/>
                <a:gd name="connsiteX13" fmla="*/ 545168 w 3018528"/>
                <a:gd name="connsiteY13" fmla="*/ 830812 h 849911"/>
                <a:gd name="connsiteX14" fmla="*/ 841165 w 3018528"/>
                <a:gd name="connsiteY14" fmla="*/ 840362 h 849911"/>
                <a:gd name="connsiteX15" fmla="*/ 1261291 w 3018528"/>
                <a:gd name="connsiteY15" fmla="*/ 849911 h 849911"/>
                <a:gd name="connsiteX16" fmla="*/ 2340250 w 3018528"/>
                <a:gd name="connsiteY16" fmla="*/ 840362 h 849911"/>
                <a:gd name="connsiteX17" fmla="*/ 2502571 w 3018528"/>
                <a:gd name="connsiteY17" fmla="*/ 830812 h 849911"/>
                <a:gd name="connsiteX18" fmla="*/ 2588506 w 3018528"/>
                <a:gd name="connsiteY18" fmla="*/ 811713 h 849911"/>
                <a:gd name="connsiteX19" fmla="*/ 2703085 w 3018528"/>
                <a:gd name="connsiteY19" fmla="*/ 763965 h 849911"/>
                <a:gd name="connsiteX20" fmla="*/ 2731730 w 3018528"/>
                <a:gd name="connsiteY20" fmla="*/ 744866 h 849911"/>
                <a:gd name="connsiteX21" fmla="*/ 2769923 w 3018528"/>
                <a:gd name="connsiteY21" fmla="*/ 725767 h 849911"/>
                <a:gd name="connsiteX22" fmla="*/ 2874955 w 3018528"/>
                <a:gd name="connsiteY22" fmla="*/ 592073 h 849911"/>
                <a:gd name="connsiteX23" fmla="*/ 2979986 w 3018528"/>
                <a:gd name="connsiteY23" fmla="*/ 420181 h 849911"/>
                <a:gd name="connsiteX24" fmla="*/ 2979986 w 3018528"/>
                <a:gd name="connsiteY24" fmla="*/ 190991 h 849911"/>
                <a:gd name="connsiteX25" fmla="*/ 2922696 w 3018528"/>
                <a:gd name="connsiteY25" fmla="*/ 143243 h 849911"/>
                <a:gd name="connsiteX26" fmla="*/ 2836762 w 3018528"/>
                <a:gd name="connsiteY26" fmla="*/ 85946 h 849911"/>
                <a:gd name="connsiteX27" fmla="*/ 2789020 w 3018528"/>
                <a:gd name="connsiteY27" fmla="*/ 57297 h 849911"/>
                <a:gd name="connsiteX28" fmla="*/ 2712634 w 3018528"/>
                <a:gd name="connsiteY28" fmla="*/ 38198 h 849911"/>
                <a:gd name="connsiteX29" fmla="*/ 2645795 w 3018528"/>
                <a:gd name="connsiteY29" fmla="*/ 19099 h 849911"/>
                <a:gd name="connsiteX30" fmla="*/ 2321153 w 3018528"/>
                <a:gd name="connsiteY30" fmla="*/ 0 h 849911"/>
                <a:gd name="connsiteX31" fmla="*/ 745682 w 3018528"/>
                <a:gd name="connsiteY31" fmla="*/ 9550 h 849911"/>
                <a:gd name="connsiteX32" fmla="*/ 669296 w 3018528"/>
                <a:gd name="connsiteY32" fmla="*/ 19099 h 849911"/>
                <a:gd name="connsiteX33" fmla="*/ 602458 w 3018528"/>
                <a:gd name="connsiteY33" fmla="*/ 57297 h 849911"/>
                <a:gd name="connsiteX34" fmla="*/ 573813 w 3018528"/>
                <a:gd name="connsiteY34" fmla="*/ 66847 h 849911"/>
                <a:gd name="connsiteX35" fmla="*/ 497426 w 3018528"/>
                <a:gd name="connsiteY35" fmla="*/ 133694 h 84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18528" h="849911">
                  <a:moveTo>
                    <a:pt x="631103" y="114595"/>
                  </a:moveTo>
                  <a:lnTo>
                    <a:pt x="277815" y="124144"/>
                  </a:lnTo>
                  <a:cubicBezTo>
                    <a:pt x="215530" y="126913"/>
                    <a:pt x="216324" y="128729"/>
                    <a:pt x="172784" y="143243"/>
                  </a:cubicBezTo>
                  <a:cubicBezTo>
                    <a:pt x="166418" y="152793"/>
                    <a:pt x="161034" y="163075"/>
                    <a:pt x="153687" y="171892"/>
                  </a:cubicBezTo>
                  <a:cubicBezTo>
                    <a:pt x="145042" y="182267"/>
                    <a:pt x="132199" y="189089"/>
                    <a:pt x="125042" y="200541"/>
                  </a:cubicBezTo>
                  <a:cubicBezTo>
                    <a:pt x="49545" y="321354"/>
                    <a:pt x="150362" y="192242"/>
                    <a:pt x="86849" y="276937"/>
                  </a:cubicBezTo>
                  <a:cubicBezTo>
                    <a:pt x="65075" y="305972"/>
                    <a:pt x="20011" y="362884"/>
                    <a:pt x="20011" y="362884"/>
                  </a:cubicBezTo>
                  <a:cubicBezTo>
                    <a:pt x="13645" y="381983"/>
                    <a:pt x="0" y="400070"/>
                    <a:pt x="914" y="420181"/>
                  </a:cubicBezTo>
                  <a:cubicBezTo>
                    <a:pt x="3267" y="471946"/>
                    <a:pt x="17558" y="522564"/>
                    <a:pt x="29559" y="572974"/>
                  </a:cubicBezTo>
                  <a:cubicBezTo>
                    <a:pt x="33529" y="589650"/>
                    <a:pt x="38205" y="607134"/>
                    <a:pt x="48656" y="620722"/>
                  </a:cubicBezTo>
                  <a:cubicBezTo>
                    <a:pt x="88284" y="672245"/>
                    <a:pt x="170839" y="740267"/>
                    <a:pt x="230074" y="763965"/>
                  </a:cubicBezTo>
                  <a:cubicBezTo>
                    <a:pt x="261902" y="776698"/>
                    <a:pt x="292406" y="793439"/>
                    <a:pt x="325557" y="802164"/>
                  </a:cubicBezTo>
                  <a:cubicBezTo>
                    <a:pt x="353429" y="809500"/>
                    <a:pt x="382913" y="807985"/>
                    <a:pt x="411492" y="811713"/>
                  </a:cubicBezTo>
                  <a:cubicBezTo>
                    <a:pt x="456125" y="817535"/>
                    <a:pt x="500257" y="827817"/>
                    <a:pt x="545168" y="830812"/>
                  </a:cubicBezTo>
                  <a:cubicBezTo>
                    <a:pt x="643666" y="837380"/>
                    <a:pt x="742483" y="837730"/>
                    <a:pt x="841165" y="840362"/>
                  </a:cubicBezTo>
                  <a:lnTo>
                    <a:pt x="1261291" y="849911"/>
                  </a:lnTo>
                  <a:lnTo>
                    <a:pt x="2340250" y="840362"/>
                  </a:lnTo>
                  <a:cubicBezTo>
                    <a:pt x="2394444" y="839528"/>
                    <a:pt x="2448728" y="837026"/>
                    <a:pt x="2502571" y="830812"/>
                  </a:cubicBezTo>
                  <a:cubicBezTo>
                    <a:pt x="2531721" y="827448"/>
                    <a:pt x="2560153" y="819275"/>
                    <a:pt x="2588506" y="811713"/>
                  </a:cubicBezTo>
                  <a:cubicBezTo>
                    <a:pt x="2634505" y="799445"/>
                    <a:pt x="2661252" y="787209"/>
                    <a:pt x="2703085" y="763965"/>
                  </a:cubicBezTo>
                  <a:cubicBezTo>
                    <a:pt x="2713117" y="758391"/>
                    <a:pt x="2721766" y="750560"/>
                    <a:pt x="2731730" y="744866"/>
                  </a:cubicBezTo>
                  <a:cubicBezTo>
                    <a:pt x="2744088" y="737803"/>
                    <a:pt x="2758907" y="734781"/>
                    <a:pt x="2769923" y="725767"/>
                  </a:cubicBezTo>
                  <a:cubicBezTo>
                    <a:pt x="2862480" y="650029"/>
                    <a:pt x="2814963" y="678741"/>
                    <a:pt x="2874955" y="592073"/>
                  </a:cubicBezTo>
                  <a:cubicBezTo>
                    <a:pt x="2983069" y="435887"/>
                    <a:pt x="2854829" y="670528"/>
                    <a:pt x="2979986" y="420181"/>
                  </a:cubicBezTo>
                  <a:cubicBezTo>
                    <a:pt x="2997199" y="334107"/>
                    <a:pt x="3018528" y="282540"/>
                    <a:pt x="2979986" y="190991"/>
                  </a:cubicBezTo>
                  <a:cubicBezTo>
                    <a:pt x="2970340" y="168079"/>
                    <a:pt x="2941275" y="159760"/>
                    <a:pt x="2922696" y="143243"/>
                  </a:cubicBezTo>
                  <a:cubicBezTo>
                    <a:pt x="2858998" y="86616"/>
                    <a:pt x="2937682" y="141001"/>
                    <a:pt x="2836762" y="85946"/>
                  </a:cubicBezTo>
                  <a:cubicBezTo>
                    <a:pt x="2820469" y="77058"/>
                    <a:pt x="2806342" y="63960"/>
                    <a:pt x="2789020" y="57297"/>
                  </a:cubicBezTo>
                  <a:cubicBezTo>
                    <a:pt x="2764524" y="47874"/>
                    <a:pt x="2737993" y="44961"/>
                    <a:pt x="2712634" y="38198"/>
                  </a:cubicBezTo>
                  <a:cubicBezTo>
                    <a:pt x="2690245" y="32227"/>
                    <a:pt x="2668651" y="22909"/>
                    <a:pt x="2645795" y="19099"/>
                  </a:cubicBezTo>
                  <a:cubicBezTo>
                    <a:pt x="2577266" y="7676"/>
                    <a:pt x="2347710" y="1155"/>
                    <a:pt x="2321153" y="0"/>
                  </a:cubicBezTo>
                  <a:lnTo>
                    <a:pt x="745682" y="9550"/>
                  </a:lnTo>
                  <a:cubicBezTo>
                    <a:pt x="720024" y="9847"/>
                    <a:pt x="694190" y="12875"/>
                    <a:pt x="669296" y="19099"/>
                  </a:cubicBezTo>
                  <a:cubicBezTo>
                    <a:pt x="635820" y="27469"/>
                    <a:pt x="630868" y="43090"/>
                    <a:pt x="602458" y="57297"/>
                  </a:cubicBezTo>
                  <a:cubicBezTo>
                    <a:pt x="593456" y="61799"/>
                    <a:pt x="583361" y="63664"/>
                    <a:pt x="573813" y="66847"/>
                  </a:cubicBezTo>
                  <a:cubicBezTo>
                    <a:pt x="511491" y="129177"/>
                    <a:pt x="540679" y="112064"/>
                    <a:pt x="497426" y="133694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22386" y="6075046"/>
              <a:ext cx="639943" cy="561884"/>
            </a:xfrm>
            <a:custGeom>
              <a:avLst/>
              <a:gdLst>
                <a:gd name="connsiteX0" fmla="*/ 160160 w 705493"/>
                <a:gd name="connsiteY0" fmla="*/ 7182 h 619373"/>
                <a:gd name="connsiteX1" fmla="*/ 141063 w 705493"/>
                <a:gd name="connsiteY1" fmla="*/ 45380 h 619373"/>
                <a:gd name="connsiteX2" fmla="*/ 55128 w 705493"/>
                <a:gd name="connsiteY2" fmla="*/ 121777 h 619373"/>
                <a:gd name="connsiteX3" fmla="*/ 64676 w 705493"/>
                <a:gd name="connsiteY3" fmla="*/ 274570 h 619373"/>
                <a:gd name="connsiteX4" fmla="*/ 93321 w 705493"/>
                <a:gd name="connsiteY4" fmla="*/ 293669 h 619373"/>
                <a:gd name="connsiteX5" fmla="*/ 188804 w 705493"/>
                <a:gd name="connsiteY5" fmla="*/ 446462 h 619373"/>
                <a:gd name="connsiteX6" fmla="*/ 265191 w 705493"/>
                <a:gd name="connsiteY6" fmla="*/ 551507 h 619373"/>
                <a:gd name="connsiteX7" fmla="*/ 284288 w 705493"/>
                <a:gd name="connsiteY7" fmla="*/ 570607 h 619373"/>
                <a:gd name="connsiteX8" fmla="*/ 446609 w 705493"/>
                <a:gd name="connsiteY8" fmla="*/ 618354 h 619373"/>
                <a:gd name="connsiteX9" fmla="*/ 589833 w 705493"/>
                <a:gd name="connsiteY9" fmla="*/ 580156 h 619373"/>
                <a:gd name="connsiteX10" fmla="*/ 666220 w 705493"/>
                <a:gd name="connsiteY10" fmla="*/ 513309 h 619373"/>
                <a:gd name="connsiteX11" fmla="*/ 694865 w 705493"/>
                <a:gd name="connsiteY11" fmla="*/ 465561 h 619373"/>
                <a:gd name="connsiteX12" fmla="*/ 704413 w 705493"/>
                <a:gd name="connsiteY12" fmla="*/ 417813 h 619373"/>
                <a:gd name="connsiteX13" fmla="*/ 666220 w 705493"/>
                <a:gd name="connsiteY13" fmla="*/ 284120 h 619373"/>
                <a:gd name="connsiteX14" fmla="*/ 628027 w 705493"/>
                <a:gd name="connsiteY14" fmla="*/ 226822 h 619373"/>
                <a:gd name="connsiteX15" fmla="*/ 542092 w 705493"/>
                <a:gd name="connsiteY15" fmla="*/ 159975 h 619373"/>
                <a:gd name="connsiteX16" fmla="*/ 408416 w 705493"/>
                <a:gd name="connsiteY16" fmla="*/ 54930 h 619373"/>
                <a:gd name="connsiteX17" fmla="*/ 379771 w 705493"/>
                <a:gd name="connsiteY17" fmla="*/ 45380 h 619373"/>
                <a:gd name="connsiteX18" fmla="*/ 179256 w 705493"/>
                <a:gd name="connsiteY18" fmla="*/ 54930 h 619373"/>
                <a:gd name="connsiteX19" fmla="*/ 121966 w 705493"/>
                <a:gd name="connsiteY19" fmla="*/ 83579 h 619373"/>
                <a:gd name="connsiteX20" fmla="*/ 83773 w 705493"/>
                <a:gd name="connsiteY20" fmla="*/ 93128 h 6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5493" h="619373">
                  <a:moveTo>
                    <a:pt x="160160" y="7182"/>
                  </a:moveTo>
                  <a:cubicBezTo>
                    <a:pt x="153794" y="19915"/>
                    <a:pt x="151128" y="35313"/>
                    <a:pt x="141063" y="45380"/>
                  </a:cubicBezTo>
                  <a:cubicBezTo>
                    <a:pt x="0" y="186462"/>
                    <a:pt x="146450" y="0"/>
                    <a:pt x="55128" y="121777"/>
                  </a:cubicBezTo>
                  <a:cubicBezTo>
                    <a:pt x="35235" y="181466"/>
                    <a:pt x="32017" y="176580"/>
                    <a:pt x="64676" y="274570"/>
                  </a:cubicBezTo>
                  <a:cubicBezTo>
                    <a:pt x="68305" y="285457"/>
                    <a:pt x="83773" y="287303"/>
                    <a:pt x="93321" y="293669"/>
                  </a:cubicBezTo>
                  <a:cubicBezTo>
                    <a:pt x="172370" y="451787"/>
                    <a:pt x="104178" y="333612"/>
                    <a:pt x="188804" y="446462"/>
                  </a:cubicBezTo>
                  <a:cubicBezTo>
                    <a:pt x="258220" y="539029"/>
                    <a:pt x="194975" y="469577"/>
                    <a:pt x="265191" y="551507"/>
                  </a:cubicBezTo>
                  <a:cubicBezTo>
                    <a:pt x="271050" y="558343"/>
                    <a:pt x="276568" y="565974"/>
                    <a:pt x="284288" y="570607"/>
                  </a:cubicBezTo>
                  <a:cubicBezTo>
                    <a:pt x="365554" y="619373"/>
                    <a:pt x="353537" y="608012"/>
                    <a:pt x="446609" y="618354"/>
                  </a:cubicBezTo>
                  <a:cubicBezTo>
                    <a:pt x="498548" y="610934"/>
                    <a:pt x="542907" y="609489"/>
                    <a:pt x="589833" y="580156"/>
                  </a:cubicBezTo>
                  <a:cubicBezTo>
                    <a:pt x="618524" y="562222"/>
                    <a:pt x="643358" y="538252"/>
                    <a:pt x="666220" y="513309"/>
                  </a:cubicBezTo>
                  <a:cubicBezTo>
                    <a:pt x="678761" y="499626"/>
                    <a:pt x="685317" y="481477"/>
                    <a:pt x="694865" y="465561"/>
                  </a:cubicBezTo>
                  <a:cubicBezTo>
                    <a:pt x="698048" y="449645"/>
                    <a:pt x="705493" y="434008"/>
                    <a:pt x="704413" y="417813"/>
                  </a:cubicBezTo>
                  <a:cubicBezTo>
                    <a:pt x="700857" y="364473"/>
                    <a:pt x="691792" y="326747"/>
                    <a:pt x="666220" y="284120"/>
                  </a:cubicBezTo>
                  <a:cubicBezTo>
                    <a:pt x="654412" y="264437"/>
                    <a:pt x="646145" y="240915"/>
                    <a:pt x="628027" y="226822"/>
                  </a:cubicBezTo>
                  <a:cubicBezTo>
                    <a:pt x="599382" y="204540"/>
                    <a:pt x="570257" y="182862"/>
                    <a:pt x="542092" y="159975"/>
                  </a:cubicBezTo>
                  <a:cubicBezTo>
                    <a:pt x="488348" y="116302"/>
                    <a:pt x="467519" y="90397"/>
                    <a:pt x="408416" y="54930"/>
                  </a:cubicBezTo>
                  <a:cubicBezTo>
                    <a:pt x="399786" y="49751"/>
                    <a:pt x="389319" y="48563"/>
                    <a:pt x="379771" y="45380"/>
                  </a:cubicBezTo>
                  <a:cubicBezTo>
                    <a:pt x="312933" y="48563"/>
                    <a:pt x="245447" y="45122"/>
                    <a:pt x="179256" y="54930"/>
                  </a:cubicBezTo>
                  <a:cubicBezTo>
                    <a:pt x="158135" y="58059"/>
                    <a:pt x="141477" y="74907"/>
                    <a:pt x="121966" y="83579"/>
                  </a:cubicBezTo>
                  <a:cubicBezTo>
                    <a:pt x="98219" y="94135"/>
                    <a:pt x="100882" y="93128"/>
                    <a:pt x="83773" y="93128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3569938" y="6194090"/>
              <a:ext cx="674053" cy="418530"/>
            </a:xfrm>
            <a:custGeom>
              <a:avLst/>
              <a:gdLst>
                <a:gd name="connsiteX0" fmla="*/ 112909 w 743097"/>
                <a:gd name="connsiteY0" fmla="*/ 0 h 461352"/>
                <a:gd name="connsiteX1" fmla="*/ 84264 w 743097"/>
                <a:gd name="connsiteY1" fmla="*/ 9549 h 461352"/>
                <a:gd name="connsiteX2" fmla="*/ 26974 w 743097"/>
                <a:gd name="connsiteY2" fmla="*/ 76396 h 461352"/>
                <a:gd name="connsiteX3" fmla="*/ 26974 w 743097"/>
                <a:gd name="connsiteY3" fmla="*/ 210090 h 461352"/>
                <a:gd name="connsiteX4" fmla="*/ 84264 w 743097"/>
                <a:gd name="connsiteY4" fmla="*/ 267388 h 461352"/>
                <a:gd name="connsiteX5" fmla="*/ 132006 w 743097"/>
                <a:gd name="connsiteY5" fmla="*/ 315136 h 461352"/>
                <a:gd name="connsiteX6" fmla="*/ 160651 w 743097"/>
                <a:gd name="connsiteY6" fmla="*/ 343784 h 461352"/>
                <a:gd name="connsiteX7" fmla="*/ 198844 w 743097"/>
                <a:gd name="connsiteY7" fmla="*/ 362883 h 461352"/>
                <a:gd name="connsiteX8" fmla="*/ 237037 w 743097"/>
                <a:gd name="connsiteY8" fmla="*/ 391532 h 461352"/>
                <a:gd name="connsiteX9" fmla="*/ 303875 w 743097"/>
                <a:gd name="connsiteY9" fmla="*/ 439280 h 461352"/>
                <a:gd name="connsiteX10" fmla="*/ 638066 w 743097"/>
                <a:gd name="connsiteY10" fmla="*/ 420181 h 461352"/>
                <a:gd name="connsiteX11" fmla="*/ 685808 w 743097"/>
                <a:gd name="connsiteY11" fmla="*/ 401082 h 461352"/>
                <a:gd name="connsiteX12" fmla="*/ 714452 w 743097"/>
                <a:gd name="connsiteY12" fmla="*/ 391532 h 461352"/>
                <a:gd name="connsiteX13" fmla="*/ 743097 w 743097"/>
                <a:gd name="connsiteY13" fmla="*/ 324685 h 461352"/>
                <a:gd name="connsiteX14" fmla="*/ 724001 w 743097"/>
                <a:gd name="connsiteY14" fmla="*/ 248289 h 461352"/>
                <a:gd name="connsiteX15" fmla="*/ 704904 w 743097"/>
                <a:gd name="connsiteY15" fmla="*/ 219640 h 461352"/>
                <a:gd name="connsiteX16" fmla="*/ 685808 w 743097"/>
                <a:gd name="connsiteY16" fmla="*/ 181442 h 461352"/>
                <a:gd name="connsiteX17" fmla="*/ 618969 w 743097"/>
                <a:gd name="connsiteY17" fmla="*/ 124144 h 461352"/>
                <a:gd name="connsiteX18" fmla="*/ 580776 w 743097"/>
                <a:gd name="connsiteY18" fmla="*/ 85946 h 461352"/>
                <a:gd name="connsiteX19" fmla="*/ 494841 w 743097"/>
                <a:gd name="connsiteY19" fmla="*/ 47748 h 461352"/>
                <a:gd name="connsiteX20" fmla="*/ 408907 w 743097"/>
                <a:gd name="connsiteY20" fmla="*/ 9549 h 461352"/>
                <a:gd name="connsiteX21" fmla="*/ 112909 w 743097"/>
                <a:gd name="connsiteY21" fmla="*/ 0 h 46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3097" h="461352">
                  <a:moveTo>
                    <a:pt x="112909" y="0"/>
                  </a:moveTo>
                  <a:cubicBezTo>
                    <a:pt x="58802" y="0"/>
                    <a:pt x="92454" y="3698"/>
                    <a:pt x="84264" y="9549"/>
                  </a:cubicBezTo>
                  <a:cubicBezTo>
                    <a:pt x="54798" y="30599"/>
                    <a:pt x="45323" y="48869"/>
                    <a:pt x="26974" y="76396"/>
                  </a:cubicBezTo>
                  <a:cubicBezTo>
                    <a:pt x="11038" y="124214"/>
                    <a:pt x="0" y="144573"/>
                    <a:pt x="26974" y="210090"/>
                  </a:cubicBezTo>
                  <a:cubicBezTo>
                    <a:pt x="37256" y="235065"/>
                    <a:pt x="65167" y="248289"/>
                    <a:pt x="84264" y="267388"/>
                  </a:cubicBezTo>
                  <a:lnTo>
                    <a:pt x="132006" y="315136"/>
                  </a:lnTo>
                  <a:cubicBezTo>
                    <a:pt x="141554" y="324685"/>
                    <a:pt x="148573" y="337744"/>
                    <a:pt x="160651" y="343784"/>
                  </a:cubicBezTo>
                  <a:cubicBezTo>
                    <a:pt x="173382" y="350150"/>
                    <a:pt x="186774" y="355338"/>
                    <a:pt x="198844" y="362883"/>
                  </a:cubicBezTo>
                  <a:cubicBezTo>
                    <a:pt x="212339" y="371319"/>
                    <a:pt x="224087" y="382281"/>
                    <a:pt x="237037" y="391532"/>
                  </a:cubicBezTo>
                  <a:cubicBezTo>
                    <a:pt x="334771" y="461352"/>
                    <a:pt x="179054" y="345650"/>
                    <a:pt x="303875" y="439280"/>
                  </a:cubicBezTo>
                  <a:cubicBezTo>
                    <a:pt x="415272" y="432914"/>
                    <a:pt x="527041" y="431285"/>
                    <a:pt x="638066" y="420181"/>
                  </a:cubicBezTo>
                  <a:cubicBezTo>
                    <a:pt x="655121" y="418475"/>
                    <a:pt x="669759" y="407101"/>
                    <a:pt x="685808" y="401082"/>
                  </a:cubicBezTo>
                  <a:cubicBezTo>
                    <a:pt x="695232" y="397548"/>
                    <a:pt x="704904" y="394715"/>
                    <a:pt x="714452" y="391532"/>
                  </a:cubicBezTo>
                  <a:cubicBezTo>
                    <a:pt x="718183" y="384070"/>
                    <a:pt x="743097" y="338738"/>
                    <a:pt x="743097" y="324685"/>
                  </a:cubicBezTo>
                  <a:cubicBezTo>
                    <a:pt x="743097" y="313789"/>
                    <a:pt x="731536" y="263361"/>
                    <a:pt x="724001" y="248289"/>
                  </a:cubicBezTo>
                  <a:cubicBezTo>
                    <a:pt x="718869" y="238024"/>
                    <a:pt x="710598" y="229605"/>
                    <a:pt x="704904" y="219640"/>
                  </a:cubicBezTo>
                  <a:cubicBezTo>
                    <a:pt x="697842" y="207280"/>
                    <a:pt x="694348" y="192831"/>
                    <a:pt x="685808" y="181442"/>
                  </a:cubicBezTo>
                  <a:cubicBezTo>
                    <a:pt x="644536" y="126405"/>
                    <a:pt x="659386" y="158791"/>
                    <a:pt x="618969" y="124144"/>
                  </a:cubicBezTo>
                  <a:cubicBezTo>
                    <a:pt x="605299" y="112425"/>
                    <a:pt x="595180" y="96750"/>
                    <a:pt x="580776" y="85946"/>
                  </a:cubicBezTo>
                  <a:cubicBezTo>
                    <a:pt x="555569" y="67038"/>
                    <a:pt x="521702" y="62673"/>
                    <a:pt x="494841" y="47748"/>
                  </a:cubicBezTo>
                  <a:cubicBezTo>
                    <a:pt x="441710" y="18227"/>
                    <a:pt x="474248" y="13179"/>
                    <a:pt x="408907" y="9549"/>
                  </a:cubicBezTo>
                  <a:cubicBezTo>
                    <a:pt x="310342" y="4072"/>
                    <a:pt x="167016" y="0"/>
                    <a:pt x="112909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430535" y="4218975"/>
              <a:ext cx="2745582" cy="675729"/>
            </a:xfrm>
            <a:custGeom>
              <a:avLst/>
              <a:gdLst>
                <a:gd name="connsiteX0" fmla="*/ 57290 w 3026814"/>
                <a:gd name="connsiteY0" fmla="*/ 362883 h 744866"/>
                <a:gd name="connsiteX1" fmla="*/ 66839 w 3026814"/>
                <a:gd name="connsiteY1" fmla="*/ 410631 h 744866"/>
                <a:gd name="connsiteX2" fmla="*/ 105032 w 3026814"/>
                <a:gd name="connsiteY2" fmla="*/ 429730 h 744866"/>
                <a:gd name="connsiteX3" fmla="*/ 133677 w 3026814"/>
                <a:gd name="connsiteY3" fmla="*/ 458379 h 744866"/>
                <a:gd name="connsiteX4" fmla="*/ 210063 w 3026814"/>
                <a:gd name="connsiteY4" fmla="*/ 496577 h 744866"/>
                <a:gd name="connsiteX5" fmla="*/ 315095 w 3026814"/>
                <a:gd name="connsiteY5" fmla="*/ 544325 h 744866"/>
                <a:gd name="connsiteX6" fmla="*/ 391481 w 3026814"/>
                <a:gd name="connsiteY6" fmla="*/ 582523 h 744866"/>
                <a:gd name="connsiteX7" fmla="*/ 448771 w 3026814"/>
                <a:gd name="connsiteY7" fmla="*/ 601622 h 744866"/>
                <a:gd name="connsiteX8" fmla="*/ 486964 w 3026814"/>
                <a:gd name="connsiteY8" fmla="*/ 611172 h 744866"/>
                <a:gd name="connsiteX9" fmla="*/ 534706 w 3026814"/>
                <a:gd name="connsiteY9" fmla="*/ 630271 h 744866"/>
                <a:gd name="connsiteX10" fmla="*/ 620640 w 3026814"/>
                <a:gd name="connsiteY10" fmla="*/ 649370 h 744866"/>
                <a:gd name="connsiteX11" fmla="*/ 763865 w 3026814"/>
                <a:gd name="connsiteY11" fmla="*/ 678019 h 744866"/>
                <a:gd name="connsiteX12" fmla="*/ 907090 w 3026814"/>
                <a:gd name="connsiteY12" fmla="*/ 687568 h 744866"/>
                <a:gd name="connsiteX13" fmla="*/ 993024 w 3026814"/>
                <a:gd name="connsiteY13" fmla="*/ 697118 h 744866"/>
                <a:gd name="connsiteX14" fmla="*/ 1107604 w 3026814"/>
                <a:gd name="connsiteY14" fmla="*/ 706667 h 744866"/>
                <a:gd name="connsiteX15" fmla="*/ 1203087 w 3026814"/>
                <a:gd name="connsiteY15" fmla="*/ 716217 h 744866"/>
                <a:gd name="connsiteX16" fmla="*/ 1289022 w 3026814"/>
                <a:gd name="connsiteY16" fmla="*/ 725767 h 744866"/>
                <a:gd name="connsiteX17" fmla="*/ 1460891 w 3026814"/>
                <a:gd name="connsiteY17" fmla="*/ 735316 h 744866"/>
                <a:gd name="connsiteX18" fmla="*/ 2434819 w 3026814"/>
                <a:gd name="connsiteY18" fmla="*/ 744866 h 744866"/>
                <a:gd name="connsiteX19" fmla="*/ 2769009 w 3026814"/>
                <a:gd name="connsiteY19" fmla="*/ 735316 h 744866"/>
                <a:gd name="connsiteX20" fmla="*/ 2797654 w 3026814"/>
                <a:gd name="connsiteY20" fmla="*/ 716217 h 744866"/>
                <a:gd name="connsiteX21" fmla="*/ 2893137 w 3026814"/>
                <a:gd name="connsiteY21" fmla="*/ 668469 h 744866"/>
                <a:gd name="connsiteX22" fmla="*/ 2921782 w 3026814"/>
                <a:gd name="connsiteY22" fmla="*/ 630271 h 744866"/>
                <a:gd name="connsiteX23" fmla="*/ 2979072 w 3026814"/>
                <a:gd name="connsiteY23" fmla="*/ 572973 h 744866"/>
                <a:gd name="connsiteX24" fmla="*/ 2998169 w 3026814"/>
                <a:gd name="connsiteY24" fmla="*/ 506127 h 744866"/>
                <a:gd name="connsiteX25" fmla="*/ 3007717 w 3026814"/>
                <a:gd name="connsiteY25" fmla="*/ 458379 h 744866"/>
                <a:gd name="connsiteX26" fmla="*/ 3026814 w 3026814"/>
                <a:gd name="connsiteY26" fmla="*/ 429730 h 744866"/>
                <a:gd name="connsiteX27" fmla="*/ 3017265 w 3026814"/>
                <a:gd name="connsiteY27" fmla="*/ 353333 h 744866"/>
                <a:gd name="connsiteX28" fmla="*/ 2979072 w 3026814"/>
                <a:gd name="connsiteY28" fmla="*/ 296036 h 744866"/>
                <a:gd name="connsiteX29" fmla="*/ 2893137 w 3026814"/>
                <a:gd name="connsiteY29" fmla="*/ 190991 h 744866"/>
                <a:gd name="connsiteX30" fmla="*/ 2864492 w 3026814"/>
                <a:gd name="connsiteY30" fmla="*/ 171892 h 744866"/>
                <a:gd name="connsiteX31" fmla="*/ 2807203 w 3026814"/>
                <a:gd name="connsiteY31" fmla="*/ 152793 h 744866"/>
                <a:gd name="connsiteX32" fmla="*/ 2711720 w 3026814"/>
                <a:gd name="connsiteY32" fmla="*/ 95495 h 744866"/>
                <a:gd name="connsiteX33" fmla="*/ 2434819 w 3026814"/>
                <a:gd name="connsiteY33" fmla="*/ 57297 h 744866"/>
                <a:gd name="connsiteX34" fmla="*/ 2329787 w 3026814"/>
                <a:gd name="connsiteY34" fmla="*/ 38198 h 744866"/>
                <a:gd name="connsiteX35" fmla="*/ 2224756 w 3026814"/>
                <a:gd name="connsiteY35" fmla="*/ 28648 h 744866"/>
                <a:gd name="connsiteX36" fmla="*/ 1775986 w 3026814"/>
                <a:gd name="connsiteY36" fmla="*/ 0 h 744866"/>
                <a:gd name="connsiteX37" fmla="*/ 1040766 w 3026814"/>
                <a:gd name="connsiteY37" fmla="*/ 9549 h 744866"/>
                <a:gd name="connsiteX38" fmla="*/ 973928 w 3026814"/>
                <a:gd name="connsiteY38" fmla="*/ 28648 h 744866"/>
                <a:gd name="connsiteX39" fmla="*/ 878445 w 3026814"/>
                <a:gd name="connsiteY39" fmla="*/ 57297 h 744866"/>
                <a:gd name="connsiteX40" fmla="*/ 849800 w 3026814"/>
                <a:gd name="connsiteY40" fmla="*/ 76396 h 744866"/>
                <a:gd name="connsiteX41" fmla="*/ 811607 w 3026814"/>
                <a:gd name="connsiteY41" fmla="*/ 85946 h 744866"/>
                <a:gd name="connsiteX42" fmla="*/ 706575 w 3026814"/>
                <a:gd name="connsiteY42" fmla="*/ 124144 h 744866"/>
                <a:gd name="connsiteX43" fmla="*/ 658834 w 3026814"/>
                <a:gd name="connsiteY43" fmla="*/ 133693 h 744866"/>
                <a:gd name="connsiteX44" fmla="*/ 534706 w 3026814"/>
                <a:gd name="connsiteY44" fmla="*/ 162342 h 744866"/>
                <a:gd name="connsiteX45" fmla="*/ 458319 w 3026814"/>
                <a:gd name="connsiteY45" fmla="*/ 200540 h 744866"/>
                <a:gd name="connsiteX46" fmla="*/ 429674 w 3026814"/>
                <a:gd name="connsiteY46" fmla="*/ 210090 h 744866"/>
                <a:gd name="connsiteX47" fmla="*/ 391481 w 3026814"/>
                <a:gd name="connsiteY47" fmla="*/ 229189 h 744866"/>
                <a:gd name="connsiteX48" fmla="*/ 334191 w 3026814"/>
                <a:gd name="connsiteY48" fmla="*/ 248288 h 744866"/>
                <a:gd name="connsiteX49" fmla="*/ 257805 w 3026814"/>
                <a:gd name="connsiteY49" fmla="*/ 286487 h 744866"/>
                <a:gd name="connsiteX50" fmla="*/ 181418 w 3026814"/>
                <a:gd name="connsiteY50" fmla="*/ 315135 h 744866"/>
                <a:gd name="connsiteX51" fmla="*/ 105032 w 3026814"/>
                <a:gd name="connsiteY51" fmla="*/ 353333 h 744866"/>
                <a:gd name="connsiteX52" fmla="*/ 85935 w 3026814"/>
                <a:gd name="connsiteY52" fmla="*/ 372433 h 744866"/>
                <a:gd name="connsiteX53" fmla="*/ 57290 w 3026814"/>
                <a:gd name="connsiteY53" fmla="*/ 381982 h 744866"/>
                <a:gd name="connsiteX54" fmla="*/ 9549 w 3026814"/>
                <a:gd name="connsiteY54" fmla="*/ 429730 h 744866"/>
                <a:gd name="connsiteX55" fmla="*/ 0 w 3026814"/>
                <a:gd name="connsiteY55" fmla="*/ 429730 h 7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26814" h="744866">
                  <a:moveTo>
                    <a:pt x="57290" y="362883"/>
                  </a:moveTo>
                  <a:cubicBezTo>
                    <a:pt x="60473" y="378799"/>
                    <a:pt x="57406" y="397423"/>
                    <a:pt x="66839" y="410631"/>
                  </a:cubicBezTo>
                  <a:cubicBezTo>
                    <a:pt x="75112" y="422214"/>
                    <a:pt x="93450" y="421456"/>
                    <a:pt x="105032" y="429730"/>
                  </a:cubicBezTo>
                  <a:cubicBezTo>
                    <a:pt x="116020" y="437580"/>
                    <a:pt x="122284" y="451128"/>
                    <a:pt x="133677" y="458379"/>
                  </a:cubicBezTo>
                  <a:cubicBezTo>
                    <a:pt x="157694" y="473664"/>
                    <a:pt x="185653" y="481929"/>
                    <a:pt x="210063" y="496577"/>
                  </a:cubicBezTo>
                  <a:cubicBezTo>
                    <a:pt x="275066" y="535584"/>
                    <a:pt x="240198" y="519356"/>
                    <a:pt x="315095" y="544325"/>
                  </a:cubicBezTo>
                  <a:cubicBezTo>
                    <a:pt x="360288" y="589524"/>
                    <a:pt x="324400" y="564226"/>
                    <a:pt x="391481" y="582523"/>
                  </a:cubicBezTo>
                  <a:cubicBezTo>
                    <a:pt x="410901" y="587820"/>
                    <a:pt x="429242" y="596739"/>
                    <a:pt x="448771" y="601622"/>
                  </a:cubicBezTo>
                  <a:cubicBezTo>
                    <a:pt x="461502" y="604805"/>
                    <a:pt x="474515" y="607022"/>
                    <a:pt x="486964" y="611172"/>
                  </a:cubicBezTo>
                  <a:cubicBezTo>
                    <a:pt x="503224" y="616593"/>
                    <a:pt x="518225" y="625562"/>
                    <a:pt x="534706" y="630271"/>
                  </a:cubicBezTo>
                  <a:cubicBezTo>
                    <a:pt x="562920" y="638333"/>
                    <a:pt x="591913" y="643384"/>
                    <a:pt x="620640" y="649370"/>
                  </a:cubicBezTo>
                  <a:cubicBezTo>
                    <a:pt x="668304" y="659301"/>
                    <a:pt x="715285" y="674780"/>
                    <a:pt x="763865" y="678019"/>
                  </a:cubicBezTo>
                  <a:lnTo>
                    <a:pt x="907090" y="687568"/>
                  </a:lnTo>
                  <a:cubicBezTo>
                    <a:pt x="935811" y="689962"/>
                    <a:pt x="964333" y="694385"/>
                    <a:pt x="993024" y="697118"/>
                  </a:cubicBezTo>
                  <a:cubicBezTo>
                    <a:pt x="1031177" y="700752"/>
                    <a:pt x="1069436" y="703197"/>
                    <a:pt x="1107604" y="706667"/>
                  </a:cubicBezTo>
                  <a:lnTo>
                    <a:pt x="1203087" y="716217"/>
                  </a:lnTo>
                  <a:cubicBezTo>
                    <a:pt x="1231750" y="719235"/>
                    <a:pt x="1260279" y="723638"/>
                    <a:pt x="1289022" y="725767"/>
                  </a:cubicBezTo>
                  <a:cubicBezTo>
                    <a:pt x="1346243" y="730006"/>
                    <a:pt x="1403521" y="734360"/>
                    <a:pt x="1460891" y="735316"/>
                  </a:cubicBezTo>
                  <a:lnTo>
                    <a:pt x="2434819" y="744866"/>
                  </a:lnTo>
                  <a:cubicBezTo>
                    <a:pt x="2546216" y="741683"/>
                    <a:pt x="2657913" y="744088"/>
                    <a:pt x="2769009" y="735316"/>
                  </a:cubicBezTo>
                  <a:cubicBezTo>
                    <a:pt x="2780449" y="734413"/>
                    <a:pt x="2787390" y="721350"/>
                    <a:pt x="2797654" y="716217"/>
                  </a:cubicBezTo>
                  <a:cubicBezTo>
                    <a:pt x="2817359" y="706363"/>
                    <a:pt x="2871633" y="689976"/>
                    <a:pt x="2893137" y="668469"/>
                  </a:cubicBezTo>
                  <a:cubicBezTo>
                    <a:pt x="2904390" y="657215"/>
                    <a:pt x="2911136" y="642101"/>
                    <a:pt x="2921782" y="630271"/>
                  </a:cubicBezTo>
                  <a:cubicBezTo>
                    <a:pt x="2939849" y="610194"/>
                    <a:pt x="2979072" y="572973"/>
                    <a:pt x="2979072" y="572973"/>
                  </a:cubicBezTo>
                  <a:cubicBezTo>
                    <a:pt x="2989703" y="541076"/>
                    <a:pt x="2990178" y="542092"/>
                    <a:pt x="2998169" y="506127"/>
                  </a:cubicBezTo>
                  <a:cubicBezTo>
                    <a:pt x="3001690" y="490282"/>
                    <a:pt x="3002019" y="473577"/>
                    <a:pt x="3007717" y="458379"/>
                  </a:cubicBezTo>
                  <a:cubicBezTo>
                    <a:pt x="3011746" y="447633"/>
                    <a:pt x="3020448" y="439280"/>
                    <a:pt x="3026814" y="429730"/>
                  </a:cubicBezTo>
                  <a:cubicBezTo>
                    <a:pt x="3023631" y="404264"/>
                    <a:pt x="3025896" y="377502"/>
                    <a:pt x="3017265" y="353333"/>
                  </a:cubicBezTo>
                  <a:cubicBezTo>
                    <a:pt x="3009546" y="331717"/>
                    <a:pt x="2992843" y="314399"/>
                    <a:pt x="2979072" y="296036"/>
                  </a:cubicBezTo>
                  <a:cubicBezTo>
                    <a:pt x="2953871" y="262431"/>
                    <a:pt x="2927236" y="219411"/>
                    <a:pt x="2893137" y="190991"/>
                  </a:cubicBezTo>
                  <a:cubicBezTo>
                    <a:pt x="2884321" y="183644"/>
                    <a:pt x="2874979" y="176553"/>
                    <a:pt x="2864492" y="171892"/>
                  </a:cubicBezTo>
                  <a:cubicBezTo>
                    <a:pt x="2846098" y="163716"/>
                    <a:pt x="2826299" y="159159"/>
                    <a:pt x="2807203" y="152793"/>
                  </a:cubicBezTo>
                  <a:cubicBezTo>
                    <a:pt x="2776536" y="129790"/>
                    <a:pt x="2750230" y="106500"/>
                    <a:pt x="2711720" y="95495"/>
                  </a:cubicBezTo>
                  <a:cubicBezTo>
                    <a:pt x="2599501" y="63428"/>
                    <a:pt x="2548417" y="65412"/>
                    <a:pt x="2434819" y="57297"/>
                  </a:cubicBezTo>
                  <a:cubicBezTo>
                    <a:pt x="2399808" y="50931"/>
                    <a:pt x="2365045" y="43007"/>
                    <a:pt x="2329787" y="38198"/>
                  </a:cubicBezTo>
                  <a:cubicBezTo>
                    <a:pt x="2294955" y="33447"/>
                    <a:pt x="2259817" y="31214"/>
                    <a:pt x="2224756" y="28648"/>
                  </a:cubicBezTo>
                  <a:lnTo>
                    <a:pt x="1775986" y="0"/>
                  </a:lnTo>
                  <a:cubicBezTo>
                    <a:pt x="1530913" y="3183"/>
                    <a:pt x="1285704" y="800"/>
                    <a:pt x="1040766" y="9549"/>
                  </a:cubicBezTo>
                  <a:cubicBezTo>
                    <a:pt x="1017610" y="10376"/>
                    <a:pt x="996282" y="22551"/>
                    <a:pt x="973928" y="28648"/>
                  </a:cubicBezTo>
                  <a:cubicBezTo>
                    <a:pt x="951347" y="34807"/>
                    <a:pt x="894281" y="46738"/>
                    <a:pt x="878445" y="57297"/>
                  </a:cubicBezTo>
                  <a:cubicBezTo>
                    <a:pt x="868897" y="63663"/>
                    <a:pt x="860348" y="71875"/>
                    <a:pt x="849800" y="76396"/>
                  </a:cubicBezTo>
                  <a:cubicBezTo>
                    <a:pt x="837738" y="81566"/>
                    <a:pt x="824056" y="81796"/>
                    <a:pt x="811607" y="85946"/>
                  </a:cubicBezTo>
                  <a:cubicBezTo>
                    <a:pt x="774591" y="98286"/>
                    <a:pt x="745579" y="116343"/>
                    <a:pt x="706575" y="124144"/>
                  </a:cubicBezTo>
                  <a:cubicBezTo>
                    <a:pt x="690661" y="127327"/>
                    <a:pt x="674647" y="130043"/>
                    <a:pt x="658834" y="133693"/>
                  </a:cubicBezTo>
                  <a:cubicBezTo>
                    <a:pt x="509122" y="168247"/>
                    <a:pt x="643788" y="140524"/>
                    <a:pt x="534706" y="162342"/>
                  </a:cubicBezTo>
                  <a:cubicBezTo>
                    <a:pt x="509244" y="175075"/>
                    <a:pt x="484235" y="188758"/>
                    <a:pt x="458319" y="200540"/>
                  </a:cubicBezTo>
                  <a:cubicBezTo>
                    <a:pt x="449156" y="204705"/>
                    <a:pt x="438925" y="206125"/>
                    <a:pt x="429674" y="210090"/>
                  </a:cubicBezTo>
                  <a:cubicBezTo>
                    <a:pt x="416591" y="215698"/>
                    <a:pt x="404697" y="223902"/>
                    <a:pt x="391481" y="229189"/>
                  </a:cubicBezTo>
                  <a:cubicBezTo>
                    <a:pt x="372791" y="236666"/>
                    <a:pt x="334191" y="248288"/>
                    <a:pt x="334191" y="248288"/>
                  </a:cubicBezTo>
                  <a:cubicBezTo>
                    <a:pt x="283468" y="282108"/>
                    <a:pt x="327877" y="255339"/>
                    <a:pt x="257805" y="286487"/>
                  </a:cubicBezTo>
                  <a:cubicBezTo>
                    <a:pt x="193615" y="315020"/>
                    <a:pt x="246566" y="298847"/>
                    <a:pt x="181418" y="315135"/>
                  </a:cubicBezTo>
                  <a:cubicBezTo>
                    <a:pt x="67683" y="400449"/>
                    <a:pt x="212299" y="299692"/>
                    <a:pt x="105032" y="353333"/>
                  </a:cubicBezTo>
                  <a:cubicBezTo>
                    <a:pt x="96980" y="357360"/>
                    <a:pt x="93655" y="367800"/>
                    <a:pt x="85935" y="372433"/>
                  </a:cubicBezTo>
                  <a:cubicBezTo>
                    <a:pt x="77305" y="377612"/>
                    <a:pt x="66838" y="378799"/>
                    <a:pt x="57290" y="381982"/>
                  </a:cubicBezTo>
                  <a:cubicBezTo>
                    <a:pt x="38195" y="410630"/>
                    <a:pt x="41377" y="413814"/>
                    <a:pt x="9549" y="429730"/>
                  </a:cubicBezTo>
                  <a:cubicBezTo>
                    <a:pt x="6702" y="431154"/>
                    <a:pt x="3183" y="429730"/>
                    <a:pt x="0" y="429730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851748" y="6124910"/>
              <a:ext cx="691512" cy="467813"/>
            </a:xfrm>
            <a:custGeom>
              <a:avLst/>
              <a:gdLst>
                <a:gd name="connsiteX0" fmla="*/ 65175 w 762344"/>
                <a:gd name="connsiteY0" fmla="*/ 0 h 515677"/>
                <a:gd name="connsiteX1" fmla="*/ 7885 w 762344"/>
                <a:gd name="connsiteY1" fmla="*/ 85946 h 515677"/>
                <a:gd name="connsiteX2" fmla="*/ 46078 w 762344"/>
                <a:gd name="connsiteY2" fmla="*/ 248289 h 515677"/>
                <a:gd name="connsiteX3" fmla="*/ 65175 w 762344"/>
                <a:gd name="connsiteY3" fmla="*/ 305586 h 515677"/>
                <a:gd name="connsiteX4" fmla="*/ 122465 w 762344"/>
                <a:gd name="connsiteY4" fmla="*/ 372433 h 515677"/>
                <a:gd name="connsiteX5" fmla="*/ 151110 w 762344"/>
                <a:gd name="connsiteY5" fmla="*/ 391532 h 515677"/>
                <a:gd name="connsiteX6" fmla="*/ 189303 w 762344"/>
                <a:gd name="connsiteY6" fmla="*/ 420181 h 515677"/>
                <a:gd name="connsiteX7" fmla="*/ 237045 w 762344"/>
                <a:gd name="connsiteY7" fmla="*/ 467929 h 515677"/>
                <a:gd name="connsiteX8" fmla="*/ 332528 w 762344"/>
                <a:gd name="connsiteY8" fmla="*/ 506127 h 515677"/>
                <a:gd name="connsiteX9" fmla="*/ 361173 w 762344"/>
                <a:gd name="connsiteY9" fmla="*/ 515677 h 515677"/>
                <a:gd name="connsiteX10" fmla="*/ 609428 w 762344"/>
                <a:gd name="connsiteY10" fmla="*/ 477478 h 515677"/>
                <a:gd name="connsiteX11" fmla="*/ 666718 w 762344"/>
                <a:gd name="connsiteY11" fmla="*/ 439280 h 515677"/>
                <a:gd name="connsiteX12" fmla="*/ 752653 w 762344"/>
                <a:gd name="connsiteY12" fmla="*/ 372433 h 515677"/>
                <a:gd name="connsiteX13" fmla="*/ 714460 w 762344"/>
                <a:gd name="connsiteY13" fmla="*/ 200541 h 515677"/>
                <a:gd name="connsiteX14" fmla="*/ 685815 w 762344"/>
                <a:gd name="connsiteY14" fmla="*/ 181442 h 515677"/>
                <a:gd name="connsiteX15" fmla="*/ 628525 w 762344"/>
                <a:gd name="connsiteY15" fmla="*/ 114595 h 515677"/>
                <a:gd name="connsiteX16" fmla="*/ 590332 w 762344"/>
                <a:gd name="connsiteY16" fmla="*/ 66847 h 515677"/>
                <a:gd name="connsiteX17" fmla="*/ 389817 w 762344"/>
                <a:gd name="connsiteY17" fmla="*/ 19099 h 515677"/>
                <a:gd name="connsiteX18" fmla="*/ 237045 w 762344"/>
                <a:gd name="connsiteY18" fmla="*/ 9550 h 515677"/>
                <a:gd name="connsiteX19" fmla="*/ 65175 w 762344"/>
                <a:gd name="connsiteY19" fmla="*/ 0 h 51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44" h="515677">
                  <a:moveTo>
                    <a:pt x="65175" y="0"/>
                  </a:moveTo>
                  <a:cubicBezTo>
                    <a:pt x="46078" y="28649"/>
                    <a:pt x="0" y="52431"/>
                    <a:pt x="7885" y="85946"/>
                  </a:cubicBezTo>
                  <a:cubicBezTo>
                    <a:pt x="20616" y="140060"/>
                    <a:pt x="32047" y="194497"/>
                    <a:pt x="46078" y="248289"/>
                  </a:cubicBezTo>
                  <a:cubicBezTo>
                    <a:pt x="51159" y="267769"/>
                    <a:pt x="54625" y="288440"/>
                    <a:pt x="65175" y="305586"/>
                  </a:cubicBezTo>
                  <a:cubicBezTo>
                    <a:pt x="80554" y="330580"/>
                    <a:pt x="101716" y="351681"/>
                    <a:pt x="122465" y="372433"/>
                  </a:cubicBezTo>
                  <a:cubicBezTo>
                    <a:pt x="130579" y="380548"/>
                    <a:pt x="141772" y="384861"/>
                    <a:pt x="151110" y="391532"/>
                  </a:cubicBezTo>
                  <a:cubicBezTo>
                    <a:pt x="164060" y="400783"/>
                    <a:pt x="177409" y="409607"/>
                    <a:pt x="189303" y="420181"/>
                  </a:cubicBezTo>
                  <a:cubicBezTo>
                    <a:pt x="206124" y="435135"/>
                    <a:pt x="218843" y="454690"/>
                    <a:pt x="237045" y="467929"/>
                  </a:cubicBezTo>
                  <a:cubicBezTo>
                    <a:pt x="278294" y="497932"/>
                    <a:pt x="290694" y="494172"/>
                    <a:pt x="332528" y="506127"/>
                  </a:cubicBezTo>
                  <a:cubicBezTo>
                    <a:pt x="342206" y="508892"/>
                    <a:pt x="351625" y="512494"/>
                    <a:pt x="361173" y="515677"/>
                  </a:cubicBezTo>
                  <a:cubicBezTo>
                    <a:pt x="443925" y="502944"/>
                    <a:pt x="528203" y="497787"/>
                    <a:pt x="609428" y="477478"/>
                  </a:cubicBezTo>
                  <a:cubicBezTo>
                    <a:pt x="631695" y="471911"/>
                    <a:pt x="647621" y="452013"/>
                    <a:pt x="666718" y="439280"/>
                  </a:cubicBezTo>
                  <a:cubicBezTo>
                    <a:pt x="735244" y="393591"/>
                    <a:pt x="707779" y="417313"/>
                    <a:pt x="752653" y="372433"/>
                  </a:cubicBezTo>
                  <a:cubicBezTo>
                    <a:pt x="746405" y="291202"/>
                    <a:pt x="762344" y="256413"/>
                    <a:pt x="714460" y="200541"/>
                  </a:cubicBezTo>
                  <a:cubicBezTo>
                    <a:pt x="706992" y="191827"/>
                    <a:pt x="695363" y="187808"/>
                    <a:pt x="685815" y="181442"/>
                  </a:cubicBezTo>
                  <a:cubicBezTo>
                    <a:pt x="615613" y="64424"/>
                    <a:pt x="694657" y="180736"/>
                    <a:pt x="628525" y="114595"/>
                  </a:cubicBezTo>
                  <a:cubicBezTo>
                    <a:pt x="614114" y="100182"/>
                    <a:pt x="606636" y="79077"/>
                    <a:pt x="590332" y="66847"/>
                  </a:cubicBezTo>
                  <a:cubicBezTo>
                    <a:pt x="519718" y="13880"/>
                    <a:pt x="479809" y="25306"/>
                    <a:pt x="389817" y="19099"/>
                  </a:cubicBezTo>
                  <a:lnTo>
                    <a:pt x="237045" y="9550"/>
                  </a:lnTo>
                  <a:lnTo>
                    <a:pt x="65175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820292" y="6168271"/>
              <a:ext cx="764445" cy="487799"/>
            </a:xfrm>
            <a:custGeom>
              <a:avLst/>
              <a:gdLst>
                <a:gd name="connsiteX0" fmla="*/ 105032 w 842748"/>
                <a:gd name="connsiteY0" fmla="*/ 38113 h 537708"/>
                <a:gd name="connsiteX1" fmla="*/ 66838 w 842748"/>
                <a:gd name="connsiteY1" fmla="*/ 57212 h 537708"/>
                <a:gd name="connsiteX2" fmla="*/ 9549 w 842748"/>
                <a:gd name="connsiteY2" fmla="*/ 133609 h 537708"/>
                <a:gd name="connsiteX3" fmla="*/ 0 w 842748"/>
                <a:gd name="connsiteY3" fmla="*/ 162257 h 537708"/>
                <a:gd name="connsiteX4" fmla="*/ 19097 w 842748"/>
                <a:gd name="connsiteY4" fmla="*/ 295951 h 537708"/>
                <a:gd name="connsiteX5" fmla="*/ 28645 w 842748"/>
                <a:gd name="connsiteY5" fmla="*/ 324600 h 537708"/>
                <a:gd name="connsiteX6" fmla="*/ 124128 w 842748"/>
                <a:gd name="connsiteY6" fmla="*/ 400997 h 537708"/>
                <a:gd name="connsiteX7" fmla="*/ 152773 w 842748"/>
                <a:gd name="connsiteY7" fmla="*/ 410546 h 537708"/>
                <a:gd name="connsiteX8" fmla="*/ 601544 w 842748"/>
                <a:gd name="connsiteY8" fmla="*/ 420096 h 537708"/>
                <a:gd name="connsiteX9" fmla="*/ 677930 w 842748"/>
                <a:gd name="connsiteY9" fmla="*/ 400997 h 537708"/>
                <a:gd name="connsiteX10" fmla="*/ 716123 w 842748"/>
                <a:gd name="connsiteY10" fmla="*/ 391447 h 537708"/>
                <a:gd name="connsiteX11" fmla="*/ 763865 w 842748"/>
                <a:gd name="connsiteY11" fmla="*/ 362798 h 537708"/>
                <a:gd name="connsiteX12" fmla="*/ 802058 w 842748"/>
                <a:gd name="connsiteY12" fmla="*/ 343699 h 537708"/>
                <a:gd name="connsiteX13" fmla="*/ 821155 w 842748"/>
                <a:gd name="connsiteY13" fmla="*/ 315050 h 537708"/>
                <a:gd name="connsiteX14" fmla="*/ 821155 w 842748"/>
                <a:gd name="connsiteY14" fmla="*/ 210005 h 537708"/>
                <a:gd name="connsiteX15" fmla="*/ 792510 w 842748"/>
                <a:gd name="connsiteY15" fmla="*/ 190906 h 537708"/>
                <a:gd name="connsiteX16" fmla="*/ 773413 w 842748"/>
                <a:gd name="connsiteY16" fmla="*/ 162257 h 537708"/>
                <a:gd name="connsiteX17" fmla="*/ 706575 w 842748"/>
                <a:gd name="connsiteY17" fmla="*/ 124059 h 537708"/>
                <a:gd name="connsiteX18" fmla="*/ 668382 w 842748"/>
                <a:gd name="connsiteY18" fmla="*/ 95410 h 537708"/>
                <a:gd name="connsiteX19" fmla="*/ 630188 w 842748"/>
                <a:gd name="connsiteY19" fmla="*/ 85861 h 537708"/>
                <a:gd name="connsiteX20" fmla="*/ 572899 w 842748"/>
                <a:gd name="connsiteY20" fmla="*/ 66762 h 537708"/>
                <a:gd name="connsiteX21" fmla="*/ 544254 w 842748"/>
                <a:gd name="connsiteY21" fmla="*/ 47663 h 537708"/>
                <a:gd name="connsiteX22" fmla="*/ 515609 w 842748"/>
                <a:gd name="connsiteY22" fmla="*/ 38113 h 537708"/>
                <a:gd name="connsiteX23" fmla="*/ 105032 w 842748"/>
                <a:gd name="connsiteY23" fmla="*/ 38113 h 53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2748" h="537708">
                  <a:moveTo>
                    <a:pt x="105032" y="38113"/>
                  </a:moveTo>
                  <a:cubicBezTo>
                    <a:pt x="30237" y="41296"/>
                    <a:pt x="77550" y="47838"/>
                    <a:pt x="66838" y="57212"/>
                  </a:cubicBezTo>
                  <a:cubicBezTo>
                    <a:pt x="60588" y="62681"/>
                    <a:pt x="17925" y="116855"/>
                    <a:pt x="9549" y="133609"/>
                  </a:cubicBezTo>
                  <a:cubicBezTo>
                    <a:pt x="5048" y="142612"/>
                    <a:pt x="3183" y="152708"/>
                    <a:pt x="0" y="162257"/>
                  </a:cubicBezTo>
                  <a:cubicBezTo>
                    <a:pt x="5942" y="215736"/>
                    <a:pt x="6937" y="247304"/>
                    <a:pt x="19097" y="295951"/>
                  </a:cubicBezTo>
                  <a:cubicBezTo>
                    <a:pt x="21538" y="305717"/>
                    <a:pt x="22606" y="316547"/>
                    <a:pt x="28645" y="324600"/>
                  </a:cubicBezTo>
                  <a:cubicBezTo>
                    <a:pt x="55406" y="360286"/>
                    <a:pt x="85210" y="381535"/>
                    <a:pt x="124128" y="400997"/>
                  </a:cubicBezTo>
                  <a:cubicBezTo>
                    <a:pt x="133130" y="405499"/>
                    <a:pt x="143225" y="407363"/>
                    <a:pt x="152773" y="410546"/>
                  </a:cubicBezTo>
                  <a:cubicBezTo>
                    <a:pt x="279917" y="537708"/>
                    <a:pt x="174372" y="446253"/>
                    <a:pt x="601544" y="420096"/>
                  </a:cubicBezTo>
                  <a:cubicBezTo>
                    <a:pt x="638595" y="417827"/>
                    <a:pt x="646640" y="409938"/>
                    <a:pt x="677930" y="400997"/>
                  </a:cubicBezTo>
                  <a:cubicBezTo>
                    <a:pt x="690548" y="397391"/>
                    <a:pt x="703392" y="394630"/>
                    <a:pt x="716123" y="391447"/>
                  </a:cubicBezTo>
                  <a:cubicBezTo>
                    <a:pt x="732037" y="381897"/>
                    <a:pt x="747642" y="371812"/>
                    <a:pt x="763865" y="362798"/>
                  </a:cubicBezTo>
                  <a:cubicBezTo>
                    <a:pt x="776307" y="355885"/>
                    <a:pt x="791124" y="352812"/>
                    <a:pt x="802058" y="343699"/>
                  </a:cubicBezTo>
                  <a:cubicBezTo>
                    <a:pt x="810874" y="336351"/>
                    <a:pt x="814789" y="324600"/>
                    <a:pt x="821155" y="315050"/>
                  </a:cubicBezTo>
                  <a:cubicBezTo>
                    <a:pt x="834583" y="274761"/>
                    <a:pt x="842748" y="263995"/>
                    <a:pt x="821155" y="210005"/>
                  </a:cubicBezTo>
                  <a:cubicBezTo>
                    <a:pt x="816893" y="199350"/>
                    <a:pt x="802058" y="197272"/>
                    <a:pt x="792510" y="190906"/>
                  </a:cubicBezTo>
                  <a:cubicBezTo>
                    <a:pt x="786144" y="181356"/>
                    <a:pt x="781528" y="170373"/>
                    <a:pt x="773413" y="162257"/>
                  </a:cubicBezTo>
                  <a:cubicBezTo>
                    <a:pt x="744511" y="133351"/>
                    <a:pt x="739349" y="134986"/>
                    <a:pt x="706575" y="124059"/>
                  </a:cubicBezTo>
                  <a:cubicBezTo>
                    <a:pt x="693844" y="114509"/>
                    <a:pt x="682616" y="102528"/>
                    <a:pt x="668382" y="95410"/>
                  </a:cubicBezTo>
                  <a:cubicBezTo>
                    <a:pt x="656645" y="89541"/>
                    <a:pt x="642758" y="89632"/>
                    <a:pt x="630188" y="85861"/>
                  </a:cubicBezTo>
                  <a:cubicBezTo>
                    <a:pt x="610908" y="80076"/>
                    <a:pt x="591293" y="74938"/>
                    <a:pt x="572899" y="66762"/>
                  </a:cubicBezTo>
                  <a:cubicBezTo>
                    <a:pt x="562412" y="62101"/>
                    <a:pt x="554518" y="52796"/>
                    <a:pt x="544254" y="47663"/>
                  </a:cubicBezTo>
                  <a:cubicBezTo>
                    <a:pt x="535252" y="43161"/>
                    <a:pt x="525287" y="40878"/>
                    <a:pt x="515609" y="38113"/>
                  </a:cubicBezTo>
                  <a:cubicBezTo>
                    <a:pt x="382231" y="0"/>
                    <a:pt x="179827" y="34930"/>
                    <a:pt x="105032" y="38113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48320" y="2115614"/>
            <a:ext cx="8778240" cy="360474"/>
          </a:xfrm>
          <a:prstGeom prst="rect">
            <a:avLst/>
          </a:prstGeom>
          <a:noFill/>
        </p:spPr>
        <p:txBody>
          <a:bodyPr wrap="square" lIns="82666" tIns="41334" rIns="82666" bIns="41334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"/>
                <a:cs typeface="Helvetica Neue"/>
              </a:rPr>
              <a:t>Returns: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[&lt;…409X&gt;,50,:€]</a:t>
            </a:r>
            <a:r>
              <a:rPr lang="en-US" dirty="0" smtClean="0">
                <a:solidFill>
                  <a:srgbClr val="000000"/>
                </a:solidFill>
                <a:latin typeface="Helvetica Neue"/>
                <a:cs typeface="Helvetica Neue"/>
              </a:rPr>
              <a:t>,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[&lt;…6682&gt;,60,:€]</a:t>
            </a:r>
            <a:endParaRPr lang="en-US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4290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pattern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754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?wiki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 ?isbn a:price ?x. ?x rdf:value ?price. ?x p:currency ?currency.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OPTIONAL ?wiki w:isbn ?isbn. 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673" y="2984887"/>
            <a:ext cx="8985600" cy="3122882"/>
            <a:chOff x="87312" y="3766437"/>
            <a:chExt cx="9906000" cy="3442400"/>
          </a:xfrm>
        </p:grpSpPr>
        <p:sp>
          <p:nvSpPr>
            <p:cNvPr id="7" name="TextBox 6"/>
            <p:cNvSpPr txBox="1"/>
            <p:nvPr/>
          </p:nvSpPr>
          <p:spPr>
            <a:xfrm>
              <a:off x="5421312" y="377888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226426" y="4887339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13" idx="7"/>
              <a:endCxn id="14" idx="1"/>
            </p:cNvCxnSpPr>
            <p:nvPr/>
          </p:nvCxnSpPr>
          <p:spPr bwMode="auto">
            <a:xfrm flipV="1">
              <a:off x="5136511" y="3893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1197226" y="4887339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87312" y="5913437"/>
              <a:ext cx="4876800" cy="1295400"/>
              <a:chOff x="87312" y="5532437"/>
              <a:chExt cx="4876800" cy="1295400"/>
            </a:xfrm>
          </p:grpSpPr>
          <p:grpSp>
            <p:nvGrpSpPr>
              <p:cNvPr id="43" name="Group 30"/>
              <p:cNvGrpSpPr/>
              <p:nvPr/>
            </p:nvGrpSpPr>
            <p:grpSpPr>
              <a:xfrm>
                <a:off x="873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:£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33</a:t>
                  </a:r>
                </a:p>
              </p:txBody>
            </p:sp>
            <p:cxnSp>
              <p:nvCxnSpPr>
                <p:cNvPr id="55" name="Straight Arrow Connector 54"/>
                <p:cNvCxnSpPr>
                  <a:stCxn id="52" idx="4"/>
                  <a:endCxn id="53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56" name="Straight Arrow Connector 55"/>
                <p:cNvCxnSpPr>
                  <a:stCxn id="52" idx="4"/>
                  <a:endCxn id="54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44" name="Group 31"/>
              <p:cNvGrpSpPr/>
              <p:nvPr/>
            </p:nvGrpSpPr>
            <p:grpSpPr>
              <a:xfrm>
                <a:off x="26019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5" name="Oval 44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50</a:t>
                  </a:r>
                </a:p>
              </p:txBody>
            </p:sp>
            <p:cxnSp>
              <p:nvCxnSpPr>
                <p:cNvPr id="48" name="Straight Arrow Connector 47"/>
                <p:cNvCxnSpPr>
                  <a:stCxn id="45" idx="4"/>
                  <a:endCxn id="46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49" name="Straight Arrow Connector 48"/>
                <p:cNvCxnSpPr>
                  <a:stCxn id="45" idx="4"/>
                  <a:endCxn id="47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grpSp>
          <p:nvGrpSpPr>
            <p:cNvPr id="12" name="Group 56"/>
            <p:cNvGrpSpPr/>
            <p:nvPr/>
          </p:nvGrpSpPr>
          <p:grpSpPr>
            <a:xfrm>
              <a:off x="5116512" y="5913437"/>
              <a:ext cx="4876800" cy="1295400"/>
              <a:chOff x="5116512" y="5532437"/>
              <a:chExt cx="4876800" cy="1295400"/>
            </a:xfrm>
          </p:grpSpPr>
          <p:grpSp>
            <p:nvGrpSpPr>
              <p:cNvPr id="27" name="Group 39"/>
              <p:cNvGrpSpPr/>
              <p:nvPr/>
            </p:nvGrpSpPr>
            <p:grpSpPr>
              <a:xfrm>
                <a:off x="51165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36" name="Oval 35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60</a:t>
                  </a:r>
                </a:p>
              </p:txBody>
            </p:sp>
            <p:cxnSp>
              <p:nvCxnSpPr>
                <p:cNvPr id="39" name="Straight Arrow Connector 38"/>
                <p:cNvCxnSpPr>
                  <a:stCxn id="36" idx="4"/>
                  <a:endCxn id="37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40" name="Straight Arrow Connector 39"/>
                <p:cNvCxnSpPr>
                  <a:stCxn id="36" idx="4"/>
                  <a:endCxn id="38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28" name="Group 47"/>
              <p:cNvGrpSpPr/>
              <p:nvPr/>
            </p:nvGrpSpPr>
            <p:grpSpPr>
              <a:xfrm>
                <a:off x="76311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:$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78</a:t>
                  </a:r>
                </a:p>
              </p:txBody>
            </p:sp>
            <p:cxnSp>
              <p:nvCxnSpPr>
                <p:cNvPr id="32" name="Straight Arrow Connector 31"/>
                <p:cNvCxnSpPr>
                  <a:stCxn id="29" idx="4"/>
                  <a:endCxn id="30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33" name="Straight Arrow Connector 32"/>
                <p:cNvCxnSpPr>
                  <a:stCxn id="29" idx="4"/>
                  <a:endCxn id="31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sp>
          <p:nvSpPr>
            <p:cNvPr id="13" name="Oval 12"/>
            <p:cNvSpPr/>
            <p:nvPr/>
          </p:nvSpPr>
          <p:spPr bwMode="auto">
            <a:xfrm>
              <a:off x="4735512" y="4084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646513" y="3766437"/>
              <a:ext cx="1670399" cy="2544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15" name="Straight Arrow Connector 14"/>
            <p:cNvCxnSpPr>
              <a:stCxn id="10" idx="4"/>
              <a:endCxn id="52" idx="0"/>
            </p:cNvCxnSpPr>
            <p:nvPr/>
          </p:nvCxnSpPr>
          <p:spPr bwMode="auto">
            <a:xfrm flipH="1">
              <a:off x="1268412" y="5245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>
              <a:stCxn id="10" idx="4"/>
              <a:endCxn id="45" idx="0"/>
            </p:cNvCxnSpPr>
            <p:nvPr/>
          </p:nvCxnSpPr>
          <p:spPr bwMode="auto">
            <a:xfrm>
              <a:off x="2525712" y="5245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211512" y="5380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54112" y="5380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19" name="Straight Arrow Connector 18"/>
            <p:cNvCxnSpPr>
              <a:stCxn id="8" idx="4"/>
              <a:endCxn id="29" idx="0"/>
            </p:cNvCxnSpPr>
            <p:nvPr/>
          </p:nvCxnSpPr>
          <p:spPr bwMode="auto">
            <a:xfrm>
              <a:off x="7554912" y="5245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0" name="Straight Arrow Connector 19"/>
            <p:cNvCxnSpPr>
              <a:stCxn id="8" idx="4"/>
              <a:endCxn id="36" idx="0"/>
            </p:cNvCxnSpPr>
            <p:nvPr/>
          </p:nvCxnSpPr>
          <p:spPr bwMode="auto">
            <a:xfrm flipH="1">
              <a:off x="6297612" y="5245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8240712" y="5380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83312" y="5380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23" name="Straight Arrow Connector 22"/>
            <p:cNvCxnSpPr>
              <a:stCxn id="8" idx="1"/>
              <a:endCxn id="13" idx="5"/>
            </p:cNvCxnSpPr>
            <p:nvPr/>
          </p:nvCxnSpPr>
          <p:spPr bwMode="auto">
            <a:xfrm flipH="1" flipV="1">
              <a:off x="5136511" y="4351970"/>
              <a:ext cx="1479020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4" name="Straight Arrow Connector 23"/>
            <p:cNvCxnSpPr>
              <a:stCxn id="10" idx="7"/>
              <a:endCxn id="13" idx="3"/>
            </p:cNvCxnSpPr>
            <p:nvPr/>
          </p:nvCxnSpPr>
          <p:spPr bwMode="auto">
            <a:xfrm flipV="1">
              <a:off x="3465093" y="4351970"/>
              <a:ext cx="1339219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030912" y="4465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0112" y="4465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43767" y="3834337"/>
              <a:ext cx="3816424" cy="35780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http://en.wikipedia/…/The_Glass_Palace</a:t>
              </a:r>
            </a:p>
          </p:txBody>
        </p:sp>
        <p:cxnSp>
          <p:nvCxnSpPr>
            <p:cNvPr id="60" name="Straight Arrow Connector 59"/>
            <p:cNvCxnSpPr>
              <a:stCxn id="59" idx="4"/>
              <a:endCxn id="10" idx="0"/>
            </p:cNvCxnSpPr>
            <p:nvPr/>
          </p:nvCxnSpPr>
          <p:spPr bwMode="auto">
            <a:xfrm>
              <a:off x="2051980" y="4192142"/>
              <a:ext cx="473732" cy="69519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1727944" y="4427909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w:isbn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38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pattern (2)</a:t>
            </a:r>
            <a:endParaRPr lang="en-US" dirty="0"/>
          </a:p>
        </p:txBody>
      </p:sp>
      <p:sp>
        <p:nvSpPr>
          <p:cNvPr id="290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7340"/>
            <a:ext cx="8229600" cy="39888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Returns:  [[&lt;..09X&gt;,33,:£,</a:t>
            </a:r>
            <a:r>
              <a:rPr lang="en-US" sz="2000" dirty="0">
                <a:solidFill>
                  <a:srgbClr val="FF6600"/>
                </a:solidFill>
              </a:rPr>
              <a:t>&lt;…Palace&gt;</a:t>
            </a:r>
            <a:r>
              <a:rPr lang="en-US" sz="2000" dirty="0"/>
              <a:t>], … , [&lt;..6682&gt;,78,:$,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]]</a:t>
            </a:r>
          </a:p>
          <a:p>
            <a:pPr>
              <a:buNone/>
            </a:pPr>
            <a:endParaRPr lang="en-US" sz="2500" dirty="0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08764" y="1348001"/>
            <a:ext cx="8998560" cy="754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SELECT ?isbn ?price ?currency ?wiki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 ?isbn a:price ?x. ?x rdf:value ?price. ?x p:currency ?currency.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OPTIONAL ?wiki w:isbn ?isbn. 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275" y="2896984"/>
            <a:ext cx="9057689" cy="3366232"/>
            <a:chOff x="7111" y="3233059"/>
            <a:chExt cx="9057689" cy="3366232"/>
          </a:xfrm>
        </p:grpSpPr>
        <p:grpSp>
          <p:nvGrpSpPr>
            <p:cNvPr id="4" name="Group 3"/>
            <p:cNvGrpSpPr/>
            <p:nvPr/>
          </p:nvGrpSpPr>
          <p:grpSpPr>
            <a:xfrm>
              <a:off x="79200" y="3416843"/>
              <a:ext cx="8985600" cy="3122882"/>
              <a:chOff x="87312" y="3766437"/>
              <a:chExt cx="9906000" cy="3442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21312" y="377888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226426" y="4887339"/>
                <a:ext cx="2656972" cy="357805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http://…isbn/2020386682</a:t>
                </a:r>
              </a:p>
            </p:txBody>
          </p:sp>
          <p:cxnSp>
            <p:nvCxnSpPr>
              <p:cNvPr id="9" name="Straight Arrow Connector 8"/>
              <p:cNvCxnSpPr>
                <a:stCxn id="13" idx="7"/>
                <a:endCxn id="14" idx="1"/>
              </p:cNvCxnSpPr>
              <p:nvPr/>
            </p:nvCxnSpPr>
            <p:spPr bwMode="auto">
              <a:xfrm flipV="1">
                <a:off x="5136511" y="3893662"/>
                <a:ext cx="1510001" cy="2368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0" name="Oval 9"/>
              <p:cNvSpPr/>
              <p:nvPr/>
            </p:nvSpPr>
            <p:spPr bwMode="auto">
              <a:xfrm>
                <a:off x="1197226" y="4887339"/>
                <a:ext cx="2656972" cy="3578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http://…isbn/000651409X</a:t>
                </a:r>
              </a:p>
            </p:txBody>
          </p:sp>
          <p:grpSp>
            <p:nvGrpSpPr>
              <p:cNvPr id="11" name="Group 55"/>
              <p:cNvGrpSpPr/>
              <p:nvPr/>
            </p:nvGrpSpPr>
            <p:grpSpPr>
              <a:xfrm>
                <a:off x="87312" y="5913437"/>
                <a:ext cx="4876800" cy="1295400"/>
                <a:chOff x="87312" y="5532437"/>
                <a:chExt cx="4876800" cy="1295400"/>
              </a:xfrm>
            </p:grpSpPr>
            <p:grpSp>
              <p:nvGrpSpPr>
                <p:cNvPr id="43" name="Group 30"/>
                <p:cNvGrpSpPr/>
                <p:nvPr/>
              </p:nvGrpSpPr>
              <p:grpSpPr>
                <a:xfrm>
                  <a:off x="873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:£</a:t>
                    </a: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33</a:t>
                    </a:r>
                  </a:p>
                </p:txBody>
              </p:sp>
              <p:cxnSp>
                <p:nvCxnSpPr>
                  <p:cNvPr id="55" name="Straight Arrow Connector 54"/>
                  <p:cNvCxnSpPr>
                    <a:stCxn id="52" idx="4"/>
                    <a:endCxn id="53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56" name="Straight Arrow Connector 55"/>
                  <p:cNvCxnSpPr>
                    <a:stCxn id="52" idx="4"/>
                    <a:endCxn id="54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44" name="Group 31"/>
                <p:cNvGrpSpPr/>
                <p:nvPr/>
              </p:nvGrpSpPr>
              <p:grpSpPr>
                <a:xfrm>
                  <a:off x="26019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45" name="Oval 44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50</a:t>
                    </a:r>
                  </a:p>
                </p:txBody>
              </p:sp>
              <p:cxnSp>
                <p:nvCxnSpPr>
                  <p:cNvPr id="48" name="Straight Arrow Connector 47"/>
                  <p:cNvCxnSpPr>
                    <a:stCxn id="45" idx="4"/>
                    <a:endCxn id="46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49" name="Straight Arrow Connector 48"/>
                  <p:cNvCxnSpPr>
                    <a:stCxn id="45" idx="4"/>
                    <a:endCxn id="47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grpSp>
            <p:nvGrpSpPr>
              <p:cNvPr id="12" name="Group 56"/>
              <p:cNvGrpSpPr/>
              <p:nvPr/>
            </p:nvGrpSpPr>
            <p:grpSpPr>
              <a:xfrm>
                <a:off x="5116512" y="5913437"/>
                <a:ext cx="4876800" cy="1295400"/>
                <a:chOff x="5116512" y="5532437"/>
                <a:chExt cx="4876800" cy="1295400"/>
              </a:xfrm>
            </p:grpSpPr>
            <p:grpSp>
              <p:nvGrpSpPr>
                <p:cNvPr id="27" name="Group 39"/>
                <p:cNvGrpSpPr/>
                <p:nvPr/>
              </p:nvGrpSpPr>
              <p:grpSpPr>
                <a:xfrm>
                  <a:off x="51165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60</a:t>
                    </a:r>
                  </a:p>
                </p:txBody>
              </p:sp>
              <p:cxnSp>
                <p:nvCxnSpPr>
                  <p:cNvPr id="39" name="Straight Arrow Connector 38"/>
                  <p:cNvCxnSpPr>
                    <a:stCxn id="36" idx="4"/>
                    <a:endCxn id="37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40" name="Straight Arrow Connector 39"/>
                  <p:cNvCxnSpPr>
                    <a:stCxn id="36" idx="4"/>
                    <a:endCxn id="38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28" name="Group 47"/>
                <p:cNvGrpSpPr/>
                <p:nvPr/>
              </p:nvGrpSpPr>
              <p:grpSpPr>
                <a:xfrm>
                  <a:off x="76311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29" name="Oval 28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:$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1230312" y="5997848"/>
                    <a:ext cx="381000" cy="288377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78</a:t>
                    </a:r>
                  </a:p>
                </p:txBody>
              </p:sp>
              <p:cxnSp>
                <p:nvCxnSpPr>
                  <p:cNvPr id="32" name="Straight Arrow Connector 31"/>
                  <p:cNvCxnSpPr>
                    <a:stCxn id="29" idx="4"/>
                    <a:endCxn id="30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33" name="Straight Arrow Connector 32"/>
                  <p:cNvCxnSpPr>
                    <a:stCxn id="29" idx="4"/>
                    <a:endCxn id="31" idx="0"/>
                  </p:cNvCxnSpPr>
                  <p:nvPr/>
                </p:nvCxnSpPr>
                <p:spPr bwMode="auto">
                  <a:xfrm flipH="1">
                    <a:off x="1420812" y="5312237"/>
                    <a:ext cx="609600" cy="685611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2971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849312" y="5455287"/>
                    <a:ext cx="914400" cy="254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sp>
            <p:nvSpPr>
              <p:cNvPr id="13" name="Oval 12"/>
              <p:cNvSpPr/>
              <p:nvPr/>
            </p:nvSpPr>
            <p:spPr bwMode="auto">
              <a:xfrm>
                <a:off x="4735512" y="4084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646513" y="3766437"/>
                <a:ext cx="1670399" cy="2544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cxnSp>
            <p:nvCxnSpPr>
              <p:cNvPr id="15" name="Straight Arrow Connector 14"/>
              <p:cNvCxnSpPr>
                <a:stCxn id="10" idx="4"/>
                <a:endCxn id="52" idx="0"/>
              </p:cNvCxnSpPr>
              <p:nvPr/>
            </p:nvCxnSpPr>
            <p:spPr bwMode="auto">
              <a:xfrm flipH="1">
                <a:off x="1268412" y="5245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6" name="Straight Arrow Connector 15"/>
              <p:cNvCxnSpPr>
                <a:stCxn id="10" idx="4"/>
                <a:endCxn id="45" idx="0"/>
              </p:cNvCxnSpPr>
              <p:nvPr/>
            </p:nvCxnSpPr>
            <p:spPr bwMode="auto">
              <a:xfrm>
                <a:off x="2525712" y="5245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3211512" y="5380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54112" y="5380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19" name="Straight Arrow Connector 18"/>
              <p:cNvCxnSpPr>
                <a:stCxn id="8" idx="4"/>
                <a:endCxn id="29" idx="0"/>
              </p:cNvCxnSpPr>
              <p:nvPr/>
            </p:nvCxnSpPr>
            <p:spPr bwMode="auto">
              <a:xfrm>
                <a:off x="7554912" y="5245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0" name="Straight Arrow Connector 19"/>
              <p:cNvCxnSpPr>
                <a:stCxn id="8" idx="4"/>
                <a:endCxn id="36" idx="0"/>
              </p:cNvCxnSpPr>
              <p:nvPr/>
            </p:nvCxnSpPr>
            <p:spPr bwMode="auto">
              <a:xfrm flipH="1">
                <a:off x="6297612" y="5245143"/>
                <a:ext cx="1257300" cy="6682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8240712" y="5380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83312" y="53800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23" name="Straight Arrow Connector 22"/>
              <p:cNvCxnSpPr>
                <a:stCxn id="8" idx="1"/>
                <a:endCxn id="13" idx="5"/>
              </p:cNvCxnSpPr>
              <p:nvPr/>
            </p:nvCxnSpPr>
            <p:spPr bwMode="auto">
              <a:xfrm flipH="1" flipV="1">
                <a:off x="5136511" y="4351970"/>
                <a:ext cx="1479020" cy="5877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4" name="Straight Arrow Connector 23"/>
              <p:cNvCxnSpPr>
                <a:stCxn id="10" idx="7"/>
                <a:endCxn id="13" idx="3"/>
              </p:cNvCxnSpPr>
              <p:nvPr/>
            </p:nvCxnSpPr>
            <p:spPr bwMode="auto">
              <a:xfrm flipV="1">
                <a:off x="3465093" y="4351970"/>
                <a:ext cx="1339219" cy="5877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6030912" y="4465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40112" y="4465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143767" y="3834337"/>
                <a:ext cx="3816424" cy="35780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http://en.wikipedia/…/The_Glass_Palace</a:t>
                </a:r>
              </a:p>
            </p:txBody>
          </p:sp>
          <p:cxnSp>
            <p:nvCxnSpPr>
              <p:cNvPr id="60" name="Straight Arrow Connector 59"/>
              <p:cNvCxnSpPr>
                <a:stCxn id="59" idx="4"/>
                <a:endCxn id="10" idx="0"/>
              </p:cNvCxnSpPr>
              <p:nvPr/>
            </p:nvCxnSpPr>
            <p:spPr bwMode="auto">
              <a:xfrm>
                <a:off x="2051980" y="4192142"/>
                <a:ext cx="473732" cy="69519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63" name="TextBox 62"/>
              <p:cNvSpPr txBox="1"/>
              <p:nvPr/>
            </p:nvSpPr>
            <p:spPr>
              <a:xfrm>
                <a:off x="1727944" y="4427909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w:isbn</a:t>
                </a:r>
              </a:p>
            </p:txBody>
          </p:sp>
        </p:grpSp>
        <p:sp>
          <p:nvSpPr>
            <p:cNvPr id="61" name="Freeform 60"/>
            <p:cNvSpPr/>
            <p:nvPr/>
          </p:nvSpPr>
          <p:spPr bwMode="auto">
            <a:xfrm>
              <a:off x="890654" y="4158365"/>
              <a:ext cx="2744276" cy="722967"/>
            </a:xfrm>
            <a:custGeom>
              <a:avLst/>
              <a:gdLst>
                <a:gd name="connsiteX0" fmla="*/ 11140 w 3025374"/>
                <a:gd name="connsiteY0" fmla="*/ 362883 h 796937"/>
                <a:gd name="connsiteX1" fmla="*/ 20688 w 3025374"/>
                <a:gd name="connsiteY1" fmla="*/ 429730 h 796937"/>
                <a:gd name="connsiteX2" fmla="*/ 68430 w 3025374"/>
                <a:gd name="connsiteY2" fmla="*/ 477478 h 796937"/>
                <a:gd name="connsiteX3" fmla="*/ 125720 w 3025374"/>
                <a:gd name="connsiteY3" fmla="*/ 534775 h 796937"/>
                <a:gd name="connsiteX4" fmla="*/ 163913 w 3025374"/>
                <a:gd name="connsiteY4" fmla="*/ 582523 h 796937"/>
                <a:gd name="connsiteX5" fmla="*/ 230751 w 3025374"/>
                <a:gd name="connsiteY5" fmla="*/ 649370 h 796937"/>
                <a:gd name="connsiteX6" fmla="*/ 259396 w 3025374"/>
                <a:gd name="connsiteY6" fmla="*/ 678019 h 796937"/>
                <a:gd name="connsiteX7" fmla="*/ 316686 w 3025374"/>
                <a:gd name="connsiteY7" fmla="*/ 725767 h 796937"/>
                <a:gd name="connsiteX8" fmla="*/ 364427 w 3025374"/>
                <a:gd name="connsiteY8" fmla="*/ 735316 h 796937"/>
                <a:gd name="connsiteX9" fmla="*/ 440814 w 3025374"/>
                <a:gd name="connsiteY9" fmla="*/ 754415 h 796937"/>
                <a:gd name="connsiteX10" fmla="*/ 889584 w 3025374"/>
                <a:gd name="connsiteY10" fmla="*/ 783064 h 796937"/>
                <a:gd name="connsiteX11" fmla="*/ 1176033 w 3025374"/>
                <a:gd name="connsiteY11" fmla="*/ 792614 h 796937"/>
                <a:gd name="connsiteX12" fmla="*/ 2560538 w 3025374"/>
                <a:gd name="connsiteY12" fmla="*/ 783064 h 796937"/>
                <a:gd name="connsiteX13" fmla="*/ 2913825 w 3025374"/>
                <a:gd name="connsiteY13" fmla="*/ 763965 h 796937"/>
                <a:gd name="connsiteX14" fmla="*/ 2942470 w 3025374"/>
                <a:gd name="connsiteY14" fmla="*/ 744866 h 796937"/>
                <a:gd name="connsiteX15" fmla="*/ 3009308 w 3025374"/>
                <a:gd name="connsiteY15" fmla="*/ 697118 h 796937"/>
                <a:gd name="connsiteX16" fmla="*/ 2990212 w 3025374"/>
                <a:gd name="connsiteY16" fmla="*/ 563424 h 796937"/>
                <a:gd name="connsiteX17" fmla="*/ 2952018 w 3025374"/>
                <a:gd name="connsiteY17" fmla="*/ 477478 h 796937"/>
                <a:gd name="connsiteX18" fmla="*/ 2932922 w 3025374"/>
                <a:gd name="connsiteY18" fmla="*/ 448829 h 796937"/>
                <a:gd name="connsiteX19" fmla="*/ 2923374 w 3025374"/>
                <a:gd name="connsiteY19" fmla="*/ 420180 h 796937"/>
                <a:gd name="connsiteX20" fmla="*/ 2846987 w 3025374"/>
                <a:gd name="connsiteY20" fmla="*/ 362883 h 796937"/>
                <a:gd name="connsiteX21" fmla="*/ 2780149 w 3025374"/>
                <a:gd name="connsiteY21" fmla="*/ 315135 h 796937"/>
                <a:gd name="connsiteX22" fmla="*/ 2675118 w 3025374"/>
                <a:gd name="connsiteY22" fmla="*/ 248288 h 796937"/>
                <a:gd name="connsiteX23" fmla="*/ 2608279 w 3025374"/>
                <a:gd name="connsiteY23" fmla="*/ 200540 h 796937"/>
                <a:gd name="connsiteX24" fmla="*/ 2560538 w 3025374"/>
                <a:gd name="connsiteY24" fmla="*/ 171892 h 796937"/>
                <a:gd name="connsiteX25" fmla="*/ 2522345 w 3025374"/>
                <a:gd name="connsiteY25" fmla="*/ 143243 h 796937"/>
                <a:gd name="connsiteX26" fmla="*/ 2465055 w 3025374"/>
                <a:gd name="connsiteY26" fmla="*/ 114594 h 796937"/>
                <a:gd name="connsiteX27" fmla="*/ 2350475 w 3025374"/>
                <a:gd name="connsiteY27" fmla="*/ 66847 h 796937"/>
                <a:gd name="connsiteX28" fmla="*/ 2264540 w 3025374"/>
                <a:gd name="connsiteY28" fmla="*/ 19099 h 796937"/>
                <a:gd name="connsiteX29" fmla="*/ 2197702 w 3025374"/>
                <a:gd name="connsiteY29" fmla="*/ 0 h 796937"/>
                <a:gd name="connsiteX30" fmla="*/ 1042357 w 3025374"/>
                <a:gd name="connsiteY30" fmla="*/ 28648 h 796937"/>
                <a:gd name="connsiteX31" fmla="*/ 889584 w 3025374"/>
                <a:gd name="connsiteY31" fmla="*/ 47747 h 796937"/>
                <a:gd name="connsiteX32" fmla="*/ 698618 w 3025374"/>
                <a:gd name="connsiteY32" fmla="*/ 57297 h 796937"/>
                <a:gd name="connsiteX33" fmla="*/ 517200 w 3025374"/>
                <a:gd name="connsiteY33" fmla="*/ 105045 h 796937"/>
                <a:gd name="connsiteX34" fmla="*/ 412169 w 3025374"/>
                <a:gd name="connsiteY34" fmla="*/ 152793 h 796937"/>
                <a:gd name="connsiteX35" fmla="*/ 354879 w 3025374"/>
                <a:gd name="connsiteY35" fmla="*/ 162342 h 796937"/>
                <a:gd name="connsiteX36" fmla="*/ 307137 w 3025374"/>
                <a:gd name="connsiteY36" fmla="*/ 171892 h 796937"/>
                <a:gd name="connsiteX37" fmla="*/ 268944 w 3025374"/>
                <a:gd name="connsiteY37" fmla="*/ 200540 h 796937"/>
                <a:gd name="connsiteX38" fmla="*/ 240299 w 3025374"/>
                <a:gd name="connsiteY38" fmla="*/ 219640 h 796937"/>
                <a:gd name="connsiteX39" fmla="*/ 221203 w 3025374"/>
                <a:gd name="connsiteY39" fmla="*/ 248288 h 796937"/>
                <a:gd name="connsiteX40" fmla="*/ 192558 w 3025374"/>
                <a:gd name="connsiteY40" fmla="*/ 267387 h 796937"/>
                <a:gd name="connsiteX41" fmla="*/ 125720 w 3025374"/>
                <a:gd name="connsiteY41" fmla="*/ 334234 h 796937"/>
                <a:gd name="connsiteX42" fmla="*/ 87526 w 3025374"/>
                <a:gd name="connsiteY42" fmla="*/ 353334 h 796937"/>
                <a:gd name="connsiteX43" fmla="*/ 11140 w 3025374"/>
                <a:gd name="connsiteY43" fmla="*/ 362883 h 79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25374" h="796937">
                  <a:moveTo>
                    <a:pt x="11140" y="362883"/>
                  </a:moveTo>
                  <a:cubicBezTo>
                    <a:pt x="0" y="375616"/>
                    <a:pt x="14221" y="408171"/>
                    <a:pt x="20688" y="429730"/>
                  </a:cubicBezTo>
                  <a:cubicBezTo>
                    <a:pt x="30526" y="462527"/>
                    <a:pt x="45859" y="457413"/>
                    <a:pt x="68430" y="477478"/>
                  </a:cubicBezTo>
                  <a:cubicBezTo>
                    <a:pt x="88615" y="495423"/>
                    <a:pt x="108849" y="513684"/>
                    <a:pt x="125720" y="534775"/>
                  </a:cubicBezTo>
                  <a:cubicBezTo>
                    <a:pt x="138451" y="550691"/>
                    <a:pt x="150142" y="567498"/>
                    <a:pt x="163913" y="582523"/>
                  </a:cubicBezTo>
                  <a:cubicBezTo>
                    <a:pt x="185203" y="605752"/>
                    <a:pt x="208472" y="627088"/>
                    <a:pt x="230751" y="649370"/>
                  </a:cubicBezTo>
                  <a:lnTo>
                    <a:pt x="259396" y="678019"/>
                  </a:lnTo>
                  <a:cubicBezTo>
                    <a:pt x="274253" y="692878"/>
                    <a:pt x="295419" y="717791"/>
                    <a:pt x="316686" y="725767"/>
                  </a:cubicBezTo>
                  <a:cubicBezTo>
                    <a:pt x="331881" y="731466"/>
                    <a:pt x="348614" y="731666"/>
                    <a:pt x="364427" y="735316"/>
                  </a:cubicBezTo>
                  <a:cubicBezTo>
                    <a:pt x="390001" y="741218"/>
                    <a:pt x="415352" y="748049"/>
                    <a:pt x="440814" y="754415"/>
                  </a:cubicBezTo>
                  <a:cubicBezTo>
                    <a:pt x="610879" y="796937"/>
                    <a:pt x="476787" y="766097"/>
                    <a:pt x="889584" y="783064"/>
                  </a:cubicBezTo>
                  <a:lnTo>
                    <a:pt x="1176033" y="792614"/>
                  </a:lnTo>
                  <a:lnTo>
                    <a:pt x="2560538" y="783064"/>
                  </a:lnTo>
                  <a:cubicBezTo>
                    <a:pt x="2678456" y="781120"/>
                    <a:pt x="2796476" y="775701"/>
                    <a:pt x="2913825" y="763965"/>
                  </a:cubicBezTo>
                  <a:cubicBezTo>
                    <a:pt x="2925244" y="762823"/>
                    <a:pt x="2933132" y="751537"/>
                    <a:pt x="2942470" y="744866"/>
                  </a:cubicBezTo>
                  <a:cubicBezTo>
                    <a:pt x="3025374" y="685641"/>
                    <a:pt x="2941801" y="742128"/>
                    <a:pt x="3009308" y="697118"/>
                  </a:cubicBezTo>
                  <a:cubicBezTo>
                    <a:pt x="3002943" y="652553"/>
                    <a:pt x="2999485" y="607476"/>
                    <a:pt x="2990212" y="563424"/>
                  </a:cubicBezTo>
                  <a:cubicBezTo>
                    <a:pt x="2986801" y="547222"/>
                    <a:pt x="2961364" y="493835"/>
                    <a:pt x="2952018" y="477478"/>
                  </a:cubicBezTo>
                  <a:cubicBezTo>
                    <a:pt x="2946325" y="467513"/>
                    <a:pt x="2938054" y="459094"/>
                    <a:pt x="2932922" y="448829"/>
                  </a:cubicBezTo>
                  <a:cubicBezTo>
                    <a:pt x="2928421" y="439825"/>
                    <a:pt x="2929924" y="427823"/>
                    <a:pt x="2923374" y="420180"/>
                  </a:cubicBezTo>
                  <a:cubicBezTo>
                    <a:pt x="2908254" y="402538"/>
                    <a:pt x="2869174" y="377676"/>
                    <a:pt x="2846987" y="362883"/>
                  </a:cubicBezTo>
                  <a:cubicBezTo>
                    <a:pt x="2811605" y="309804"/>
                    <a:pt x="2848668" y="353682"/>
                    <a:pt x="2780149" y="315135"/>
                  </a:cubicBezTo>
                  <a:cubicBezTo>
                    <a:pt x="2743980" y="294787"/>
                    <a:pt x="2709646" y="271310"/>
                    <a:pt x="2675118" y="248288"/>
                  </a:cubicBezTo>
                  <a:cubicBezTo>
                    <a:pt x="2652337" y="233099"/>
                    <a:pt x="2631060" y="215729"/>
                    <a:pt x="2608279" y="200540"/>
                  </a:cubicBezTo>
                  <a:cubicBezTo>
                    <a:pt x="2592838" y="190244"/>
                    <a:pt x="2575979" y="182188"/>
                    <a:pt x="2560538" y="171892"/>
                  </a:cubicBezTo>
                  <a:cubicBezTo>
                    <a:pt x="2547297" y="163063"/>
                    <a:pt x="2535991" y="151432"/>
                    <a:pt x="2522345" y="143243"/>
                  </a:cubicBezTo>
                  <a:cubicBezTo>
                    <a:pt x="2504037" y="132257"/>
                    <a:pt x="2484566" y="123266"/>
                    <a:pt x="2465055" y="114594"/>
                  </a:cubicBezTo>
                  <a:cubicBezTo>
                    <a:pt x="2427245" y="97788"/>
                    <a:pt x="2385954" y="88138"/>
                    <a:pt x="2350475" y="66847"/>
                  </a:cubicBezTo>
                  <a:cubicBezTo>
                    <a:pt x="2331739" y="55604"/>
                    <a:pt x="2287726" y="27531"/>
                    <a:pt x="2264540" y="19099"/>
                  </a:cubicBezTo>
                  <a:cubicBezTo>
                    <a:pt x="2242764" y="11180"/>
                    <a:pt x="2219981" y="6366"/>
                    <a:pt x="2197702" y="0"/>
                  </a:cubicBezTo>
                  <a:cubicBezTo>
                    <a:pt x="1823595" y="5756"/>
                    <a:pt x="1417611" y="7798"/>
                    <a:pt x="1042357" y="28648"/>
                  </a:cubicBezTo>
                  <a:cubicBezTo>
                    <a:pt x="991115" y="31495"/>
                    <a:pt x="940727" y="43484"/>
                    <a:pt x="889584" y="47747"/>
                  </a:cubicBezTo>
                  <a:cubicBezTo>
                    <a:pt x="826069" y="53041"/>
                    <a:pt x="762273" y="54114"/>
                    <a:pt x="698618" y="57297"/>
                  </a:cubicBezTo>
                  <a:cubicBezTo>
                    <a:pt x="638145" y="73213"/>
                    <a:pt x="574126" y="79166"/>
                    <a:pt x="517200" y="105045"/>
                  </a:cubicBezTo>
                  <a:cubicBezTo>
                    <a:pt x="482190" y="120961"/>
                    <a:pt x="448434" y="139992"/>
                    <a:pt x="412169" y="152793"/>
                  </a:cubicBezTo>
                  <a:cubicBezTo>
                    <a:pt x="393913" y="159237"/>
                    <a:pt x="373927" y="158878"/>
                    <a:pt x="354879" y="162342"/>
                  </a:cubicBezTo>
                  <a:cubicBezTo>
                    <a:pt x="338912" y="165246"/>
                    <a:pt x="323051" y="168709"/>
                    <a:pt x="307137" y="171892"/>
                  </a:cubicBezTo>
                  <a:cubicBezTo>
                    <a:pt x="294406" y="181441"/>
                    <a:pt x="281893" y="191289"/>
                    <a:pt x="268944" y="200540"/>
                  </a:cubicBezTo>
                  <a:cubicBezTo>
                    <a:pt x="259606" y="207211"/>
                    <a:pt x="248413" y="211524"/>
                    <a:pt x="240299" y="219640"/>
                  </a:cubicBezTo>
                  <a:cubicBezTo>
                    <a:pt x="232185" y="227756"/>
                    <a:pt x="229318" y="240172"/>
                    <a:pt x="221203" y="248288"/>
                  </a:cubicBezTo>
                  <a:cubicBezTo>
                    <a:pt x="213089" y="256403"/>
                    <a:pt x="201088" y="259709"/>
                    <a:pt x="192558" y="267387"/>
                  </a:cubicBezTo>
                  <a:cubicBezTo>
                    <a:pt x="169138" y="288468"/>
                    <a:pt x="153902" y="320141"/>
                    <a:pt x="125720" y="334234"/>
                  </a:cubicBezTo>
                  <a:cubicBezTo>
                    <a:pt x="112989" y="340601"/>
                    <a:pt x="99732" y="346010"/>
                    <a:pt x="87526" y="353334"/>
                  </a:cubicBezTo>
                  <a:cubicBezTo>
                    <a:pt x="67846" y="365144"/>
                    <a:pt x="22280" y="350150"/>
                    <a:pt x="11140" y="362883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67034" y="6095739"/>
              <a:ext cx="622080" cy="503383"/>
            </a:xfrm>
            <a:custGeom>
              <a:avLst/>
              <a:gdLst>
                <a:gd name="connsiteX0" fmla="*/ 192562 w 794105"/>
                <a:gd name="connsiteY0" fmla="*/ 0 h 642517"/>
                <a:gd name="connsiteX1" fmla="*/ 68434 w 794105"/>
                <a:gd name="connsiteY1" fmla="*/ 66847 h 642517"/>
                <a:gd name="connsiteX2" fmla="*/ 49337 w 794105"/>
                <a:gd name="connsiteY2" fmla="*/ 124144 h 642517"/>
                <a:gd name="connsiteX3" fmla="*/ 30241 w 794105"/>
                <a:gd name="connsiteY3" fmla="*/ 162342 h 642517"/>
                <a:gd name="connsiteX4" fmla="*/ 1596 w 794105"/>
                <a:gd name="connsiteY4" fmla="*/ 257838 h 642517"/>
                <a:gd name="connsiteX5" fmla="*/ 20693 w 794105"/>
                <a:gd name="connsiteY5" fmla="*/ 429730 h 642517"/>
                <a:gd name="connsiteX6" fmla="*/ 97079 w 794105"/>
                <a:gd name="connsiteY6" fmla="*/ 506127 h 642517"/>
                <a:gd name="connsiteX7" fmla="*/ 144821 w 794105"/>
                <a:gd name="connsiteY7" fmla="*/ 534775 h 642517"/>
                <a:gd name="connsiteX8" fmla="*/ 183014 w 794105"/>
                <a:gd name="connsiteY8" fmla="*/ 544325 h 642517"/>
                <a:gd name="connsiteX9" fmla="*/ 268948 w 794105"/>
                <a:gd name="connsiteY9" fmla="*/ 572974 h 642517"/>
                <a:gd name="connsiteX10" fmla="*/ 335787 w 794105"/>
                <a:gd name="connsiteY10" fmla="*/ 601622 h 642517"/>
                <a:gd name="connsiteX11" fmla="*/ 373980 w 794105"/>
                <a:gd name="connsiteY11" fmla="*/ 620721 h 642517"/>
                <a:gd name="connsiteX12" fmla="*/ 469463 w 794105"/>
                <a:gd name="connsiteY12" fmla="*/ 639821 h 642517"/>
                <a:gd name="connsiteX13" fmla="*/ 765460 w 794105"/>
                <a:gd name="connsiteY13" fmla="*/ 630271 h 642517"/>
                <a:gd name="connsiteX14" fmla="*/ 775009 w 794105"/>
                <a:gd name="connsiteY14" fmla="*/ 601622 h 642517"/>
                <a:gd name="connsiteX15" fmla="*/ 794105 w 794105"/>
                <a:gd name="connsiteY15" fmla="*/ 572974 h 642517"/>
                <a:gd name="connsiteX16" fmla="*/ 784557 w 794105"/>
                <a:gd name="connsiteY16" fmla="*/ 458379 h 642517"/>
                <a:gd name="connsiteX17" fmla="*/ 775009 w 794105"/>
                <a:gd name="connsiteY17" fmla="*/ 429730 h 642517"/>
                <a:gd name="connsiteX18" fmla="*/ 755912 w 794105"/>
                <a:gd name="connsiteY18" fmla="*/ 353334 h 642517"/>
                <a:gd name="connsiteX19" fmla="*/ 736816 w 794105"/>
                <a:gd name="connsiteY19" fmla="*/ 296036 h 642517"/>
                <a:gd name="connsiteX20" fmla="*/ 689074 w 794105"/>
                <a:gd name="connsiteY20" fmla="*/ 181441 h 642517"/>
                <a:gd name="connsiteX21" fmla="*/ 669977 w 794105"/>
                <a:gd name="connsiteY21" fmla="*/ 143243 h 642517"/>
                <a:gd name="connsiteX22" fmla="*/ 631784 w 794105"/>
                <a:gd name="connsiteY22" fmla="*/ 114594 h 642517"/>
                <a:gd name="connsiteX23" fmla="*/ 612688 w 794105"/>
                <a:gd name="connsiteY23" fmla="*/ 76396 h 642517"/>
                <a:gd name="connsiteX24" fmla="*/ 603139 w 794105"/>
                <a:gd name="connsiteY24" fmla="*/ 47747 h 642517"/>
                <a:gd name="connsiteX25" fmla="*/ 536301 w 794105"/>
                <a:gd name="connsiteY25" fmla="*/ 9549 h 642517"/>
                <a:gd name="connsiteX26" fmla="*/ 106627 w 794105"/>
                <a:gd name="connsiteY26" fmla="*/ 9549 h 64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4105" h="642517">
                  <a:moveTo>
                    <a:pt x="192562" y="0"/>
                  </a:moveTo>
                  <a:cubicBezTo>
                    <a:pt x="89545" y="34342"/>
                    <a:pt x="127976" y="7295"/>
                    <a:pt x="68434" y="66847"/>
                  </a:cubicBezTo>
                  <a:cubicBezTo>
                    <a:pt x="62068" y="85946"/>
                    <a:pt x="58339" y="106137"/>
                    <a:pt x="49337" y="124144"/>
                  </a:cubicBezTo>
                  <a:cubicBezTo>
                    <a:pt x="42972" y="136877"/>
                    <a:pt x="35527" y="149125"/>
                    <a:pt x="30241" y="162342"/>
                  </a:cubicBezTo>
                  <a:cubicBezTo>
                    <a:pt x="14742" y="201095"/>
                    <a:pt x="10975" y="220315"/>
                    <a:pt x="1596" y="257838"/>
                  </a:cubicBezTo>
                  <a:cubicBezTo>
                    <a:pt x="7962" y="315135"/>
                    <a:pt x="0" y="375922"/>
                    <a:pt x="20693" y="429730"/>
                  </a:cubicBezTo>
                  <a:cubicBezTo>
                    <a:pt x="33619" y="463342"/>
                    <a:pt x="66200" y="487598"/>
                    <a:pt x="97079" y="506127"/>
                  </a:cubicBezTo>
                  <a:cubicBezTo>
                    <a:pt x="112993" y="515676"/>
                    <a:pt x="127862" y="527237"/>
                    <a:pt x="144821" y="534775"/>
                  </a:cubicBezTo>
                  <a:cubicBezTo>
                    <a:pt x="156813" y="540105"/>
                    <a:pt x="170472" y="540465"/>
                    <a:pt x="183014" y="544325"/>
                  </a:cubicBezTo>
                  <a:cubicBezTo>
                    <a:pt x="211873" y="553206"/>
                    <a:pt x="240676" y="562371"/>
                    <a:pt x="268948" y="572974"/>
                  </a:cubicBezTo>
                  <a:cubicBezTo>
                    <a:pt x="291644" y="581486"/>
                    <a:pt x="313720" y="591591"/>
                    <a:pt x="335787" y="601622"/>
                  </a:cubicBezTo>
                  <a:cubicBezTo>
                    <a:pt x="348745" y="607513"/>
                    <a:pt x="360294" y="616810"/>
                    <a:pt x="373980" y="620721"/>
                  </a:cubicBezTo>
                  <a:cubicBezTo>
                    <a:pt x="405189" y="629639"/>
                    <a:pt x="437635" y="633454"/>
                    <a:pt x="469463" y="639821"/>
                  </a:cubicBezTo>
                  <a:cubicBezTo>
                    <a:pt x="568129" y="636638"/>
                    <a:pt x="667506" y="642517"/>
                    <a:pt x="765460" y="630271"/>
                  </a:cubicBezTo>
                  <a:cubicBezTo>
                    <a:pt x="775448" y="629022"/>
                    <a:pt x="770508" y="610626"/>
                    <a:pt x="775009" y="601622"/>
                  </a:cubicBezTo>
                  <a:cubicBezTo>
                    <a:pt x="780141" y="591357"/>
                    <a:pt x="787740" y="582523"/>
                    <a:pt x="794105" y="572974"/>
                  </a:cubicBezTo>
                  <a:cubicBezTo>
                    <a:pt x="790922" y="534776"/>
                    <a:pt x="789622" y="496374"/>
                    <a:pt x="784557" y="458379"/>
                  </a:cubicBezTo>
                  <a:cubicBezTo>
                    <a:pt x="783227" y="448401"/>
                    <a:pt x="777657" y="439441"/>
                    <a:pt x="775009" y="429730"/>
                  </a:cubicBezTo>
                  <a:cubicBezTo>
                    <a:pt x="768103" y="404406"/>
                    <a:pt x="763122" y="378573"/>
                    <a:pt x="755912" y="353334"/>
                  </a:cubicBezTo>
                  <a:cubicBezTo>
                    <a:pt x="750382" y="333976"/>
                    <a:pt x="741699" y="315567"/>
                    <a:pt x="736816" y="296036"/>
                  </a:cubicBezTo>
                  <a:cubicBezTo>
                    <a:pt x="720362" y="230218"/>
                    <a:pt x="733135" y="269575"/>
                    <a:pt x="689074" y="181441"/>
                  </a:cubicBezTo>
                  <a:cubicBezTo>
                    <a:pt x="682708" y="168708"/>
                    <a:pt x="681365" y="151785"/>
                    <a:pt x="669977" y="143243"/>
                  </a:cubicBezTo>
                  <a:lnTo>
                    <a:pt x="631784" y="114594"/>
                  </a:lnTo>
                  <a:cubicBezTo>
                    <a:pt x="625419" y="101861"/>
                    <a:pt x="618295" y="89480"/>
                    <a:pt x="612688" y="76396"/>
                  </a:cubicBezTo>
                  <a:cubicBezTo>
                    <a:pt x="608723" y="67144"/>
                    <a:pt x="609427" y="55608"/>
                    <a:pt x="603139" y="47747"/>
                  </a:cubicBezTo>
                  <a:cubicBezTo>
                    <a:pt x="597019" y="40097"/>
                    <a:pt x="542130" y="9787"/>
                    <a:pt x="536301" y="9549"/>
                  </a:cubicBezTo>
                  <a:cubicBezTo>
                    <a:pt x="393196" y="3707"/>
                    <a:pt x="249852" y="9549"/>
                    <a:pt x="106627" y="9549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323392" y="6150868"/>
              <a:ext cx="611793" cy="417908"/>
            </a:xfrm>
            <a:custGeom>
              <a:avLst/>
              <a:gdLst>
                <a:gd name="connsiteX0" fmla="*/ 85935 w 782961"/>
                <a:gd name="connsiteY0" fmla="*/ 47748 h 534775"/>
                <a:gd name="connsiteX1" fmla="*/ 57290 w 782961"/>
                <a:gd name="connsiteY1" fmla="*/ 57297 h 534775"/>
                <a:gd name="connsiteX2" fmla="*/ 19096 w 782961"/>
                <a:gd name="connsiteY2" fmla="*/ 114594 h 534775"/>
                <a:gd name="connsiteX3" fmla="*/ 0 w 782961"/>
                <a:gd name="connsiteY3" fmla="*/ 133694 h 534775"/>
                <a:gd name="connsiteX4" fmla="*/ 9548 w 782961"/>
                <a:gd name="connsiteY4" fmla="*/ 334234 h 534775"/>
                <a:gd name="connsiteX5" fmla="*/ 28645 w 782961"/>
                <a:gd name="connsiteY5" fmla="*/ 401081 h 534775"/>
                <a:gd name="connsiteX6" fmla="*/ 85935 w 782961"/>
                <a:gd name="connsiteY6" fmla="*/ 458379 h 534775"/>
                <a:gd name="connsiteX7" fmla="*/ 133676 w 782961"/>
                <a:gd name="connsiteY7" fmla="*/ 487028 h 534775"/>
                <a:gd name="connsiteX8" fmla="*/ 200514 w 782961"/>
                <a:gd name="connsiteY8" fmla="*/ 525226 h 534775"/>
                <a:gd name="connsiteX9" fmla="*/ 238707 w 782961"/>
                <a:gd name="connsiteY9" fmla="*/ 534775 h 534775"/>
                <a:gd name="connsiteX10" fmla="*/ 725671 w 782961"/>
                <a:gd name="connsiteY10" fmla="*/ 515676 h 534775"/>
                <a:gd name="connsiteX11" fmla="*/ 754316 w 782961"/>
                <a:gd name="connsiteY11" fmla="*/ 506127 h 534775"/>
                <a:gd name="connsiteX12" fmla="*/ 763864 w 782961"/>
                <a:gd name="connsiteY12" fmla="*/ 477478 h 534775"/>
                <a:gd name="connsiteX13" fmla="*/ 782961 w 782961"/>
                <a:gd name="connsiteY13" fmla="*/ 448829 h 534775"/>
                <a:gd name="connsiteX14" fmla="*/ 763864 w 782961"/>
                <a:gd name="connsiteY14" fmla="*/ 229189 h 534775"/>
                <a:gd name="connsiteX15" fmla="*/ 735219 w 782961"/>
                <a:gd name="connsiteY15" fmla="*/ 171892 h 534775"/>
                <a:gd name="connsiteX16" fmla="*/ 649285 w 782961"/>
                <a:gd name="connsiteY16" fmla="*/ 105045 h 534775"/>
                <a:gd name="connsiteX17" fmla="*/ 563350 w 782961"/>
                <a:gd name="connsiteY17" fmla="*/ 47748 h 534775"/>
                <a:gd name="connsiteX18" fmla="*/ 496512 w 782961"/>
                <a:gd name="connsiteY18" fmla="*/ 9549 h 534775"/>
                <a:gd name="connsiteX19" fmla="*/ 448770 w 782961"/>
                <a:gd name="connsiteY19" fmla="*/ 0 h 534775"/>
                <a:gd name="connsiteX20" fmla="*/ 210063 w 782961"/>
                <a:gd name="connsiteY20" fmla="*/ 9549 h 534775"/>
                <a:gd name="connsiteX21" fmla="*/ 105031 w 782961"/>
                <a:gd name="connsiteY21" fmla="*/ 38198 h 534775"/>
                <a:gd name="connsiteX22" fmla="*/ 9548 w 782961"/>
                <a:gd name="connsiteY22" fmla="*/ 57297 h 53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2961" h="534775">
                  <a:moveTo>
                    <a:pt x="85935" y="47748"/>
                  </a:moveTo>
                  <a:cubicBezTo>
                    <a:pt x="76387" y="50931"/>
                    <a:pt x="64407" y="50180"/>
                    <a:pt x="57290" y="57297"/>
                  </a:cubicBezTo>
                  <a:cubicBezTo>
                    <a:pt x="41060" y="73528"/>
                    <a:pt x="32867" y="96230"/>
                    <a:pt x="19096" y="114594"/>
                  </a:cubicBezTo>
                  <a:cubicBezTo>
                    <a:pt x="13695" y="121797"/>
                    <a:pt x="6365" y="127327"/>
                    <a:pt x="0" y="133694"/>
                  </a:cubicBezTo>
                  <a:cubicBezTo>
                    <a:pt x="3183" y="200541"/>
                    <a:pt x="2419" y="267692"/>
                    <a:pt x="9548" y="334234"/>
                  </a:cubicBezTo>
                  <a:cubicBezTo>
                    <a:pt x="12016" y="357276"/>
                    <a:pt x="20040" y="379564"/>
                    <a:pt x="28645" y="401081"/>
                  </a:cubicBezTo>
                  <a:cubicBezTo>
                    <a:pt x="39785" y="428936"/>
                    <a:pt x="61833" y="442309"/>
                    <a:pt x="85935" y="458379"/>
                  </a:cubicBezTo>
                  <a:cubicBezTo>
                    <a:pt x="101376" y="468675"/>
                    <a:pt x="117939" y="477191"/>
                    <a:pt x="133676" y="487028"/>
                  </a:cubicBezTo>
                  <a:cubicBezTo>
                    <a:pt x="161376" y="504343"/>
                    <a:pt x="167919" y="513001"/>
                    <a:pt x="200514" y="525226"/>
                  </a:cubicBezTo>
                  <a:cubicBezTo>
                    <a:pt x="212801" y="529834"/>
                    <a:pt x="225976" y="531592"/>
                    <a:pt x="238707" y="534775"/>
                  </a:cubicBezTo>
                  <a:lnTo>
                    <a:pt x="725671" y="515676"/>
                  </a:lnTo>
                  <a:cubicBezTo>
                    <a:pt x="735720" y="515118"/>
                    <a:pt x="747200" y="513244"/>
                    <a:pt x="754316" y="506127"/>
                  </a:cubicBezTo>
                  <a:cubicBezTo>
                    <a:pt x="761433" y="499009"/>
                    <a:pt x="759363" y="486482"/>
                    <a:pt x="763864" y="477478"/>
                  </a:cubicBezTo>
                  <a:cubicBezTo>
                    <a:pt x="768996" y="467213"/>
                    <a:pt x="776595" y="458379"/>
                    <a:pt x="782961" y="448829"/>
                  </a:cubicBezTo>
                  <a:cubicBezTo>
                    <a:pt x="776595" y="375616"/>
                    <a:pt x="772287" y="302194"/>
                    <a:pt x="763864" y="229189"/>
                  </a:cubicBezTo>
                  <a:cubicBezTo>
                    <a:pt x="761961" y="212695"/>
                    <a:pt x="747045" y="182644"/>
                    <a:pt x="735219" y="171892"/>
                  </a:cubicBezTo>
                  <a:cubicBezTo>
                    <a:pt x="708368" y="147478"/>
                    <a:pt x="677622" y="127718"/>
                    <a:pt x="649285" y="105045"/>
                  </a:cubicBezTo>
                  <a:cubicBezTo>
                    <a:pt x="579620" y="49305"/>
                    <a:pt x="617459" y="65786"/>
                    <a:pt x="563350" y="47748"/>
                  </a:cubicBezTo>
                  <a:cubicBezTo>
                    <a:pt x="542396" y="33776"/>
                    <a:pt x="520742" y="17627"/>
                    <a:pt x="496512" y="9549"/>
                  </a:cubicBezTo>
                  <a:cubicBezTo>
                    <a:pt x="481116" y="4416"/>
                    <a:pt x="464684" y="3183"/>
                    <a:pt x="448770" y="0"/>
                  </a:cubicBezTo>
                  <a:cubicBezTo>
                    <a:pt x="369201" y="3183"/>
                    <a:pt x="289519" y="4251"/>
                    <a:pt x="210063" y="9549"/>
                  </a:cubicBezTo>
                  <a:cubicBezTo>
                    <a:pt x="165026" y="12552"/>
                    <a:pt x="149879" y="26984"/>
                    <a:pt x="105031" y="38198"/>
                  </a:cubicBezTo>
                  <a:cubicBezTo>
                    <a:pt x="22469" y="58841"/>
                    <a:pt x="54891" y="57297"/>
                    <a:pt x="9548" y="57297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5560485" y="4288281"/>
              <a:ext cx="2605787" cy="730646"/>
            </a:xfrm>
            <a:custGeom>
              <a:avLst/>
              <a:gdLst>
                <a:gd name="connsiteX0" fmla="*/ 372384 w 3093651"/>
                <a:gd name="connsiteY0" fmla="*/ 9550 h 1079101"/>
                <a:gd name="connsiteX1" fmla="*/ 315094 w 3093651"/>
                <a:gd name="connsiteY1" fmla="*/ 28649 h 1079101"/>
                <a:gd name="connsiteX2" fmla="*/ 229159 w 3093651"/>
                <a:gd name="connsiteY2" fmla="*/ 57297 h 1079101"/>
                <a:gd name="connsiteX3" fmla="*/ 105031 w 3093651"/>
                <a:gd name="connsiteY3" fmla="*/ 143244 h 1079101"/>
                <a:gd name="connsiteX4" fmla="*/ 47742 w 3093651"/>
                <a:gd name="connsiteY4" fmla="*/ 171892 h 1079101"/>
                <a:gd name="connsiteX5" fmla="*/ 38193 w 3093651"/>
                <a:gd name="connsiteY5" fmla="*/ 200541 h 1079101"/>
                <a:gd name="connsiteX6" fmla="*/ 19097 w 3093651"/>
                <a:gd name="connsiteY6" fmla="*/ 229190 h 1079101"/>
                <a:gd name="connsiteX7" fmla="*/ 0 w 3093651"/>
                <a:gd name="connsiteY7" fmla="*/ 267388 h 1079101"/>
                <a:gd name="connsiteX8" fmla="*/ 38193 w 3093651"/>
                <a:gd name="connsiteY8" fmla="*/ 353334 h 1079101"/>
                <a:gd name="connsiteX9" fmla="*/ 57290 w 3093651"/>
                <a:gd name="connsiteY9" fmla="*/ 381983 h 1079101"/>
                <a:gd name="connsiteX10" fmla="*/ 114580 w 3093651"/>
                <a:gd name="connsiteY10" fmla="*/ 439280 h 1079101"/>
                <a:gd name="connsiteX11" fmla="*/ 229159 w 3093651"/>
                <a:gd name="connsiteY11" fmla="*/ 563424 h 1079101"/>
                <a:gd name="connsiteX12" fmla="*/ 248256 w 3093651"/>
                <a:gd name="connsiteY12" fmla="*/ 592073 h 1079101"/>
                <a:gd name="connsiteX13" fmla="*/ 591995 w 3093651"/>
                <a:gd name="connsiteY13" fmla="*/ 859461 h 1079101"/>
                <a:gd name="connsiteX14" fmla="*/ 744768 w 3093651"/>
                <a:gd name="connsiteY14" fmla="*/ 926308 h 1079101"/>
                <a:gd name="connsiteX15" fmla="*/ 811606 w 3093651"/>
                <a:gd name="connsiteY15" fmla="*/ 974056 h 1079101"/>
                <a:gd name="connsiteX16" fmla="*/ 859348 w 3093651"/>
                <a:gd name="connsiteY16" fmla="*/ 1002704 h 1079101"/>
                <a:gd name="connsiteX17" fmla="*/ 897541 w 3093651"/>
                <a:gd name="connsiteY17" fmla="*/ 1031353 h 1079101"/>
                <a:gd name="connsiteX18" fmla="*/ 973927 w 3093651"/>
                <a:gd name="connsiteY18" fmla="*/ 1040903 h 1079101"/>
                <a:gd name="connsiteX19" fmla="*/ 1098055 w 3093651"/>
                <a:gd name="connsiteY19" fmla="*/ 1050452 h 1079101"/>
                <a:gd name="connsiteX20" fmla="*/ 1269925 w 3093651"/>
                <a:gd name="connsiteY20" fmla="*/ 1060002 h 1079101"/>
                <a:gd name="connsiteX21" fmla="*/ 1384505 w 3093651"/>
                <a:gd name="connsiteY21" fmla="*/ 1069551 h 1079101"/>
                <a:gd name="connsiteX22" fmla="*/ 1556374 w 3093651"/>
                <a:gd name="connsiteY22" fmla="*/ 1079101 h 1079101"/>
                <a:gd name="connsiteX23" fmla="*/ 2797654 w 3093651"/>
                <a:gd name="connsiteY23" fmla="*/ 1069551 h 1079101"/>
                <a:gd name="connsiteX24" fmla="*/ 2940879 w 3093651"/>
                <a:gd name="connsiteY24" fmla="*/ 1040903 h 1079101"/>
                <a:gd name="connsiteX25" fmla="*/ 2979072 w 3093651"/>
                <a:gd name="connsiteY25" fmla="*/ 1021804 h 1079101"/>
                <a:gd name="connsiteX26" fmla="*/ 3007717 w 3093651"/>
                <a:gd name="connsiteY26" fmla="*/ 993155 h 1079101"/>
                <a:gd name="connsiteX27" fmla="*/ 3093651 w 3093651"/>
                <a:gd name="connsiteY27" fmla="*/ 849911 h 1079101"/>
                <a:gd name="connsiteX28" fmla="*/ 3074555 w 3093651"/>
                <a:gd name="connsiteY28" fmla="*/ 506127 h 1079101"/>
                <a:gd name="connsiteX29" fmla="*/ 3065007 w 3093651"/>
                <a:gd name="connsiteY29" fmla="*/ 458379 h 1079101"/>
                <a:gd name="connsiteX30" fmla="*/ 3017265 w 3093651"/>
                <a:gd name="connsiteY30" fmla="*/ 372433 h 1079101"/>
                <a:gd name="connsiteX31" fmla="*/ 2969523 w 3093651"/>
                <a:gd name="connsiteY31" fmla="*/ 315136 h 1079101"/>
                <a:gd name="connsiteX32" fmla="*/ 2940879 w 3093651"/>
                <a:gd name="connsiteY32" fmla="*/ 296037 h 1079101"/>
                <a:gd name="connsiteX33" fmla="*/ 2921782 w 3093651"/>
                <a:gd name="connsiteY33" fmla="*/ 267388 h 1079101"/>
                <a:gd name="connsiteX34" fmla="*/ 2902685 w 3093651"/>
                <a:gd name="connsiteY34" fmla="*/ 229190 h 1079101"/>
                <a:gd name="connsiteX35" fmla="*/ 2835847 w 3093651"/>
                <a:gd name="connsiteY35" fmla="*/ 190991 h 1079101"/>
                <a:gd name="connsiteX36" fmla="*/ 2788106 w 3093651"/>
                <a:gd name="connsiteY36" fmla="*/ 152793 h 1079101"/>
                <a:gd name="connsiteX37" fmla="*/ 2683074 w 3093651"/>
                <a:gd name="connsiteY37" fmla="*/ 105045 h 1079101"/>
                <a:gd name="connsiteX38" fmla="*/ 2644881 w 3093651"/>
                <a:gd name="connsiteY38" fmla="*/ 76397 h 1079101"/>
                <a:gd name="connsiteX39" fmla="*/ 2578043 w 3093651"/>
                <a:gd name="connsiteY39" fmla="*/ 57297 h 1079101"/>
                <a:gd name="connsiteX40" fmla="*/ 2473012 w 3093651"/>
                <a:gd name="connsiteY40" fmla="*/ 19099 h 1079101"/>
                <a:gd name="connsiteX41" fmla="*/ 2234304 w 3093651"/>
                <a:gd name="connsiteY41" fmla="*/ 0 h 1079101"/>
                <a:gd name="connsiteX42" fmla="*/ 1422698 w 3093651"/>
                <a:gd name="connsiteY42" fmla="*/ 9550 h 1079101"/>
                <a:gd name="connsiteX43" fmla="*/ 1327215 w 3093651"/>
                <a:gd name="connsiteY43" fmla="*/ 19099 h 1079101"/>
                <a:gd name="connsiteX44" fmla="*/ 229159 w 3093651"/>
                <a:gd name="connsiteY44" fmla="*/ 28649 h 107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93651" h="1079101">
                  <a:moveTo>
                    <a:pt x="372384" y="9550"/>
                  </a:moveTo>
                  <a:lnTo>
                    <a:pt x="315094" y="28649"/>
                  </a:lnTo>
                  <a:lnTo>
                    <a:pt x="229159" y="57297"/>
                  </a:lnTo>
                  <a:cubicBezTo>
                    <a:pt x="166481" y="119984"/>
                    <a:pt x="233501" y="57587"/>
                    <a:pt x="105031" y="143244"/>
                  </a:cubicBezTo>
                  <a:cubicBezTo>
                    <a:pt x="68012" y="167926"/>
                    <a:pt x="87273" y="158714"/>
                    <a:pt x="47742" y="171892"/>
                  </a:cubicBezTo>
                  <a:cubicBezTo>
                    <a:pt x="44559" y="181442"/>
                    <a:pt x="42694" y="191537"/>
                    <a:pt x="38193" y="200541"/>
                  </a:cubicBezTo>
                  <a:cubicBezTo>
                    <a:pt x="33061" y="210806"/>
                    <a:pt x="24790" y="219225"/>
                    <a:pt x="19097" y="229190"/>
                  </a:cubicBezTo>
                  <a:cubicBezTo>
                    <a:pt x="12035" y="241550"/>
                    <a:pt x="6366" y="254655"/>
                    <a:pt x="0" y="267388"/>
                  </a:cubicBezTo>
                  <a:cubicBezTo>
                    <a:pt x="13639" y="301489"/>
                    <a:pt x="20354" y="322112"/>
                    <a:pt x="38193" y="353334"/>
                  </a:cubicBezTo>
                  <a:cubicBezTo>
                    <a:pt x="43887" y="363299"/>
                    <a:pt x="49666" y="373405"/>
                    <a:pt x="57290" y="381983"/>
                  </a:cubicBezTo>
                  <a:cubicBezTo>
                    <a:pt x="75232" y="402170"/>
                    <a:pt x="97709" y="418189"/>
                    <a:pt x="114580" y="439280"/>
                  </a:cubicBezTo>
                  <a:cubicBezTo>
                    <a:pt x="200907" y="547204"/>
                    <a:pt x="158357" y="510317"/>
                    <a:pt x="229159" y="563424"/>
                  </a:cubicBezTo>
                  <a:cubicBezTo>
                    <a:pt x="235525" y="572974"/>
                    <a:pt x="240141" y="583957"/>
                    <a:pt x="248256" y="592073"/>
                  </a:cubicBezTo>
                  <a:cubicBezTo>
                    <a:pt x="332300" y="676128"/>
                    <a:pt x="500388" y="819378"/>
                    <a:pt x="591995" y="859461"/>
                  </a:cubicBezTo>
                  <a:cubicBezTo>
                    <a:pt x="642919" y="881743"/>
                    <a:pt x="695488" y="900593"/>
                    <a:pt x="744768" y="926308"/>
                  </a:cubicBezTo>
                  <a:cubicBezTo>
                    <a:pt x="769042" y="938975"/>
                    <a:pt x="788825" y="958867"/>
                    <a:pt x="811606" y="974056"/>
                  </a:cubicBezTo>
                  <a:cubicBezTo>
                    <a:pt x="827048" y="984352"/>
                    <a:pt x="843906" y="992408"/>
                    <a:pt x="859348" y="1002704"/>
                  </a:cubicBezTo>
                  <a:cubicBezTo>
                    <a:pt x="872589" y="1011533"/>
                    <a:pt x="882443" y="1026320"/>
                    <a:pt x="897541" y="1031353"/>
                  </a:cubicBezTo>
                  <a:cubicBezTo>
                    <a:pt x="921884" y="1039469"/>
                    <a:pt x="948382" y="1038470"/>
                    <a:pt x="973927" y="1040903"/>
                  </a:cubicBezTo>
                  <a:cubicBezTo>
                    <a:pt x="1015238" y="1044838"/>
                    <a:pt x="1056643" y="1047780"/>
                    <a:pt x="1098055" y="1050452"/>
                  </a:cubicBezTo>
                  <a:lnTo>
                    <a:pt x="1269925" y="1060002"/>
                  </a:lnTo>
                  <a:cubicBezTo>
                    <a:pt x="1308166" y="1062552"/>
                    <a:pt x="1346264" y="1067001"/>
                    <a:pt x="1384505" y="1069551"/>
                  </a:cubicBezTo>
                  <a:cubicBezTo>
                    <a:pt x="1441756" y="1073368"/>
                    <a:pt x="1499084" y="1075918"/>
                    <a:pt x="1556374" y="1079101"/>
                  </a:cubicBezTo>
                  <a:lnTo>
                    <a:pt x="2797654" y="1069551"/>
                  </a:lnTo>
                  <a:cubicBezTo>
                    <a:pt x="2856075" y="1068710"/>
                    <a:pt x="2889438" y="1061482"/>
                    <a:pt x="2940879" y="1040903"/>
                  </a:cubicBezTo>
                  <a:cubicBezTo>
                    <a:pt x="2954095" y="1035616"/>
                    <a:pt x="2966341" y="1028170"/>
                    <a:pt x="2979072" y="1021804"/>
                  </a:cubicBezTo>
                  <a:cubicBezTo>
                    <a:pt x="2988620" y="1012254"/>
                    <a:pt x="2999615" y="1003959"/>
                    <a:pt x="3007717" y="993155"/>
                  </a:cubicBezTo>
                  <a:cubicBezTo>
                    <a:pt x="3059570" y="924009"/>
                    <a:pt x="3060329" y="916567"/>
                    <a:pt x="3093651" y="849911"/>
                  </a:cubicBezTo>
                  <a:cubicBezTo>
                    <a:pt x="3087286" y="735316"/>
                    <a:pt x="3082929" y="620592"/>
                    <a:pt x="3074555" y="506127"/>
                  </a:cubicBezTo>
                  <a:cubicBezTo>
                    <a:pt x="3073371" y="489939"/>
                    <a:pt x="3070553" y="473633"/>
                    <a:pt x="3065007" y="458379"/>
                  </a:cubicBezTo>
                  <a:cubicBezTo>
                    <a:pt x="3056955" y="436233"/>
                    <a:pt x="3034379" y="394439"/>
                    <a:pt x="3017265" y="372433"/>
                  </a:cubicBezTo>
                  <a:cubicBezTo>
                    <a:pt x="3002003" y="352809"/>
                    <a:pt x="2987101" y="332716"/>
                    <a:pt x="2969523" y="315136"/>
                  </a:cubicBezTo>
                  <a:cubicBezTo>
                    <a:pt x="2961409" y="307021"/>
                    <a:pt x="2950427" y="302403"/>
                    <a:pt x="2940879" y="296037"/>
                  </a:cubicBezTo>
                  <a:cubicBezTo>
                    <a:pt x="2934513" y="286487"/>
                    <a:pt x="2927476" y="277353"/>
                    <a:pt x="2921782" y="267388"/>
                  </a:cubicBezTo>
                  <a:cubicBezTo>
                    <a:pt x="2914720" y="255028"/>
                    <a:pt x="2911798" y="240126"/>
                    <a:pt x="2902685" y="229190"/>
                  </a:cubicBezTo>
                  <a:cubicBezTo>
                    <a:pt x="2890478" y="214540"/>
                    <a:pt x="2849226" y="199912"/>
                    <a:pt x="2835847" y="190991"/>
                  </a:cubicBezTo>
                  <a:cubicBezTo>
                    <a:pt x="2818890" y="179685"/>
                    <a:pt x="2805463" y="163475"/>
                    <a:pt x="2788106" y="152793"/>
                  </a:cubicBezTo>
                  <a:cubicBezTo>
                    <a:pt x="2737652" y="121740"/>
                    <a:pt x="2726375" y="119481"/>
                    <a:pt x="2683074" y="105045"/>
                  </a:cubicBezTo>
                  <a:cubicBezTo>
                    <a:pt x="2670343" y="95496"/>
                    <a:pt x="2658698" y="84294"/>
                    <a:pt x="2644881" y="76397"/>
                  </a:cubicBezTo>
                  <a:cubicBezTo>
                    <a:pt x="2632007" y="69039"/>
                    <a:pt x="2589207" y="61019"/>
                    <a:pt x="2578043" y="57297"/>
                  </a:cubicBezTo>
                  <a:cubicBezTo>
                    <a:pt x="2552564" y="48803"/>
                    <a:pt x="2498467" y="22384"/>
                    <a:pt x="2473012" y="19099"/>
                  </a:cubicBezTo>
                  <a:cubicBezTo>
                    <a:pt x="2393845" y="8883"/>
                    <a:pt x="2234304" y="0"/>
                    <a:pt x="2234304" y="0"/>
                  </a:cubicBezTo>
                  <a:lnTo>
                    <a:pt x="1422698" y="9550"/>
                  </a:lnTo>
                  <a:cubicBezTo>
                    <a:pt x="1390719" y="10223"/>
                    <a:pt x="1359195" y="18446"/>
                    <a:pt x="1327215" y="19099"/>
                  </a:cubicBezTo>
                  <a:cubicBezTo>
                    <a:pt x="811474" y="29626"/>
                    <a:pt x="641143" y="28649"/>
                    <a:pt x="229159" y="28649"/>
                  </a:cubicBezTo>
                </a:path>
              </a:pathLst>
            </a:cu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7169271" y="6078023"/>
              <a:ext cx="608960" cy="521268"/>
            </a:xfrm>
            <a:custGeom>
              <a:avLst/>
              <a:gdLst>
                <a:gd name="connsiteX0" fmla="*/ 219611 w 747536"/>
                <a:gd name="connsiteY0" fmla="*/ 0 h 639821"/>
                <a:gd name="connsiteX1" fmla="*/ 162321 w 747536"/>
                <a:gd name="connsiteY1" fmla="*/ 28648 h 639821"/>
                <a:gd name="connsiteX2" fmla="*/ 57290 w 747536"/>
                <a:gd name="connsiteY2" fmla="*/ 95495 h 639821"/>
                <a:gd name="connsiteX3" fmla="*/ 47742 w 747536"/>
                <a:gd name="connsiteY3" fmla="*/ 124144 h 639821"/>
                <a:gd name="connsiteX4" fmla="*/ 19097 w 747536"/>
                <a:gd name="connsiteY4" fmla="*/ 143243 h 639821"/>
                <a:gd name="connsiteX5" fmla="*/ 0 w 747536"/>
                <a:gd name="connsiteY5" fmla="*/ 276937 h 639821"/>
                <a:gd name="connsiteX6" fmla="*/ 9549 w 747536"/>
                <a:gd name="connsiteY6" fmla="*/ 496577 h 639821"/>
                <a:gd name="connsiteX7" fmla="*/ 28645 w 747536"/>
                <a:gd name="connsiteY7" fmla="*/ 534775 h 639821"/>
                <a:gd name="connsiteX8" fmla="*/ 47742 w 747536"/>
                <a:gd name="connsiteY8" fmla="*/ 563424 h 639821"/>
                <a:gd name="connsiteX9" fmla="*/ 124128 w 747536"/>
                <a:gd name="connsiteY9" fmla="*/ 611172 h 639821"/>
                <a:gd name="connsiteX10" fmla="*/ 200515 w 747536"/>
                <a:gd name="connsiteY10" fmla="*/ 639821 h 639821"/>
                <a:gd name="connsiteX11" fmla="*/ 611092 w 747536"/>
                <a:gd name="connsiteY11" fmla="*/ 630271 h 639821"/>
                <a:gd name="connsiteX12" fmla="*/ 658833 w 747536"/>
                <a:gd name="connsiteY12" fmla="*/ 582523 h 639821"/>
                <a:gd name="connsiteX13" fmla="*/ 716123 w 747536"/>
                <a:gd name="connsiteY13" fmla="*/ 572974 h 639821"/>
                <a:gd name="connsiteX14" fmla="*/ 725672 w 747536"/>
                <a:gd name="connsiteY14" fmla="*/ 534775 h 639821"/>
                <a:gd name="connsiteX15" fmla="*/ 744768 w 747536"/>
                <a:gd name="connsiteY15" fmla="*/ 506127 h 639821"/>
                <a:gd name="connsiteX16" fmla="*/ 735220 w 747536"/>
                <a:gd name="connsiteY16" fmla="*/ 315135 h 639821"/>
                <a:gd name="connsiteX17" fmla="*/ 725672 w 747536"/>
                <a:gd name="connsiteY17" fmla="*/ 286487 h 639821"/>
                <a:gd name="connsiteX18" fmla="*/ 706575 w 747536"/>
                <a:gd name="connsiteY18" fmla="*/ 257838 h 639821"/>
                <a:gd name="connsiteX19" fmla="*/ 668382 w 747536"/>
                <a:gd name="connsiteY19" fmla="*/ 219640 h 639821"/>
                <a:gd name="connsiteX20" fmla="*/ 639737 w 747536"/>
                <a:gd name="connsiteY20" fmla="*/ 210090 h 639821"/>
                <a:gd name="connsiteX21" fmla="*/ 620640 w 747536"/>
                <a:gd name="connsiteY21" fmla="*/ 171892 h 639821"/>
                <a:gd name="connsiteX22" fmla="*/ 544254 w 747536"/>
                <a:gd name="connsiteY22" fmla="*/ 114594 h 639821"/>
                <a:gd name="connsiteX23" fmla="*/ 515609 w 747536"/>
                <a:gd name="connsiteY23" fmla="*/ 95495 h 639821"/>
                <a:gd name="connsiteX24" fmla="*/ 448771 w 747536"/>
                <a:gd name="connsiteY24" fmla="*/ 66847 h 639821"/>
                <a:gd name="connsiteX25" fmla="*/ 391481 w 747536"/>
                <a:gd name="connsiteY25" fmla="*/ 38198 h 639821"/>
                <a:gd name="connsiteX26" fmla="*/ 162321 w 747536"/>
                <a:gd name="connsiteY26" fmla="*/ 19099 h 63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7536" h="639821">
                  <a:moveTo>
                    <a:pt x="219611" y="0"/>
                  </a:moveTo>
                  <a:cubicBezTo>
                    <a:pt x="200514" y="9549"/>
                    <a:pt x="180504" y="17457"/>
                    <a:pt x="162321" y="28648"/>
                  </a:cubicBezTo>
                  <a:cubicBezTo>
                    <a:pt x="16676" y="118287"/>
                    <a:pt x="154920" y="46674"/>
                    <a:pt x="57290" y="95495"/>
                  </a:cubicBezTo>
                  <a:cubicBezTo>
                    <a:pt x="54107" y="105045"/>
                    <a:pt x="54030" y="116283"/>
                    <a:pt x="47742" y="124144"/>
                  </a:cubicBezTo>
                  <a:cubicBezTo>
                    <a:pt x="40574" y="133106"/>
                    <a:pt x="22520" y="132289"/>
                    <a:pt x="19097" y="143243"/>
                  </a:cubicBezTo>
                  <a:cubicBezTo>
                    <a:pt x="5671" y="186211"/>
                    <a:pt x="0" y="276937"/>
                    <a:pt x="0" y="276937"/>
                  </a:cubicBezTo>
                  <a:cubicBezTo>
                    <a:pt x="3183" y="350150"/>
                    <a:pt x="1457" y="423743"/>
                    <a:pt x="9549" y="496577"/>
                  </a:cubicBezTo>
                  <a:cubicBezTo>
                    <a:pt x="11121" y="510725"/>
                    <a:pt x="21583" y="522415"/>
                    <a:pt x="28645" y="534775"/>
                  </a:cubicBezTo>
                  <a:cubicBezTo>
                    <a:pt x="34339" y="544740"/>
                    <a:pt x="38781" y="556254"/>
                    <a:pt x="47742" y="563424"/>
                  </a:cubicBezTo>
                  <a:cubicBezTo>
                    <a:pt x="71188" y="582183"/>
                    <a:pt x="95642" y="601676"/>
                    <a:pt x="124128" y="611172"/>
                  </a:cubicBezTo>
                  <a:cubicBezTo>
                    <a:pt x="169034" y="626142"/>
                    <a:pt x="143428" y="616982"/>
                    <a:pt x="200515" y="639821"/>
                  </a:cubicBezTo>
                  <a:cubicBezTo>
                    <a:pt x="337374" y="636638"/>
                    <a:pt x="474325" y="636218"/>
                    <a:pt x="611092" y="630271"/>
                  </a:cubicBezTo>
                  <a:cubicBezTo>
                    <a:pt x="671683" y="627636"/>
                    <a:pt x="609154" y="613576"/>
                    <a:pt x="658833" y="582523"/>
                  </a:cubicBezTo>
                  <a:cubicBezTo>
                    <a:pt x="675250" y="572261"/>
                    <a:pt x="697026" y="576157"/>
                    <a:pt x="716123" y="572974"/>
                  </a:cubicBezTo>
                  <a:cubicBezTo>
                    <a:pt x="719306" y="560241"/>
                    <a:pt x="720502" y="546839"/>
                    <a:pt x="725672" y="534775"/>
                  </a:cubicBezTo>
                  <a:cubicBezTo>
                    <a:pt x="730192" y="524226"/>
                    <a:pt x="744270" y="517593"/>
                    <a:pt x="744768" y="506127"/>
                  </a:cubicBezTo>
                  <a:cubicBezTo>
                    <a:pt x="747536" y="442444"/>
                    <a:pt x="740741" y="378639"/>
                    <a:pt x="735220" y="315135"/>
                  </a:cubicBezTo>
                  <a:cubicBezTo>
                    <a:pt x="734348" y="305107"/>
                    <a:pt x="730173" y="295490"/>
                    <a:pt x="725672" y="286487"/>
                  </a:cubicBezTo>
                  <a:cubicBezTo>
                    <a:pt x="720540" y="276222"/>
                    <a:pt x="714043" y="266552"/>
                    <a:pt x="706575" y="257838"/>
                  </a:cubicBezTo>
                  <a:cubicBezTo>
                    <a:pt x="694858" y="244166"/>
                    <a:pt x="683033" y="230106"/>
                    <a:pt x="668382" y="219640"/>
                  </a:cubicBezTo>
                  <a:cubicBezTo>
                    <a:pt x="660192" y="213789"/>
                    <a:pt x="649285" y="213273"/>
                    <a:pt x="639737" y="210090"/>
                  </a:cubicBezTo>
                  <a:cubicBezTo>
                    <a:pt x="633371" y="197357"/>
                    <a:pt x="629180" y="183281"/>
                    <a:pt x="620640" y="171892"/>
                  </a:cubicBezTo>
                  <a:cubicBezTo>
                    <a:pt x="587057" y="127109"/>
                    <a:pt x="586950" y="138996"/>
                    <a:pt x="544254" y="114594"/>
                  </a:cubicBezTo>
                  <a:cubicBezTo>
                    <a:pt x="534290" y="108900"/>
                    <a:pt x="525573" y="101189"/>
                    <a:pt x="515609" y="95495"/>
                  </a:cubicBezTo>
                  <a:cubicBezTo>
                    <a:pt x="482571" y="76614"/>
                    <a:pt x="480909" y="77560"/>
                    <a:pt x="448771" y="66847"/>
                  </a:cubicBezTo>
                  <a:cubicBezTo>
                    <a:pt x="418096" y="36167"/>
                    <a:pt x="441760" y="53283"/>
                    <a:pt x="391481" y="38198"/>
                  </a:cubicBezTo>
                  <a:cubicBezTo>
                    <a:pt x="267435" y="980"/>
                    <a:pt x="389629" y="19099"/>
                    <a:pt x="162321" y="19099"/>
                  </a:cubicBezTo>
                </a:path>
              </a:pathLst>
            </a:cu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190733" y="6129821"/>
              <a:ext cx="528499" cy="467491"/>
            </a:xfrm>
            <a:custGeom>
              <a:avLst/>
              <a:gdLst>
                <a:gd name="connsiteX0" fmla="*/ 66838 w 658833"/>
                <a:gd name="connsiteY0" fmla="*/ 15480 h 582719"/>
                <a:gd name="connsiteX1" fmla="*/ 38193 w 658833"/>
                <a:gd name="connsiteY1" fmla="*/ 44129 h 582719"/>
                <a:gd name="connsiteX2" fmla="*/ 19096 w 658833"/>
                <a:gd name="connsiteY2" fmla="*/ 91877 h 582719"/>
                <a:gd name="connsiteX3" fmla="*/ 0 w 658833"/>
                <a:gd name="connsiteY3" fmla="*/ 120525 h 582719"/>
                <a:gd name="connsiteX4" fmla="*/ 19096 w 658833"/>
                <a:gd name="connsiteY4" fmla="*/ 254219 h 582719"/>
                <a:gd name="connsiteX5" fmla="*/ 76386 w 658833"/>
                <a:gd name="connsiteY5" fmla="*/ 387913 h 582719"/>
                <a:gd name="connsiteX6" fmla="*/ 133676 w 658833"/>
                <a:gd name="connsiteY6" fmla="*/ 483409 h 582719"/>
                <a:gd name="connsiteX7" fmla="*/ 171869 w 658833"/>
                <a:gd name="connsiteY7" fmla="*/ 512057 h 582719"/>
                <a:gd name="connsiteX8" fmla="*/ 190966 w 658833"/>
                <a:gd name="connsiteY8" fmla="*/ 540706 h 582719"/>
                <a:gd name="connsiteX9" fmla="*/ 286449 w 658833"/>
                <a:gd name="connsiteY9" fmla="*/ 578904 h 582719"/>
                <a:gd name="connsiteX10" fmla="*/ 601543 w 658833"/>
                <a:gd name="connsiteY10" fmla="*/ 569355 h 582719"/>
                <a:gd name="connsiteX11" fmla="*/ 658833 w 658833"/>
                <a:gd name="connsiteY11" fmla="*/ 531157 h 582719"/>
                <a:gd name="connsiteX12" fmla="*/ 649285 w 658833"/>
                <a:gd name="connsiteY12" fmla="*/ 330616 h 582719"/>
                <a:gd name="connsiteX13" fmla="*/ 639736 w 658833"/>
                <a:gd name="connsiteY13" fmla="*/ 301967 h 582719"/>
                <a:gd name="connsiteX14" fmla="*/ 620640 w 658833"/>
                <a:gd name="connsiteY14" fmla="*/ 273318 h 582719"/>
                <a:gd name="connsiteX15" fmla="*/ 611091 w 658833"/>
                <a:gd name="connsiteY15" fmla="*/ 225570 h 582719"/>
                <a:gd name="connsiteX16" fmla="*/ 544253 w 658833"/>
                <a:gd name="connsiteY16" fmla="*/ 149174 h 582719"/>
                <a:gd name="connsiteX17" fmla="*/ 486963 w 658833"/>
                <a:gd name="connsiteY17" fmla="*/ 91877 h 582719"/>
                <a:gd name="connsiteX18" fmla="*/ 391480 w 658833"/>
                <a:gd name="connsiteY18" fmla="*/ 72777 h 582719"/>
                <a:gd name="connsiteX19" fmla="*/ 353287 w 658833"/>
                <a:gd name="connsiteY19" fmla="*/ 63228 h 582719"/>
                <a:gd name="connsiteX20" fmla="*/ 19096 w 658833"/>
                <a:gd name="connsiteY20" fmla="*/ 44129 h 58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8833" h="582719">
                  <a:moveTo>
                    <a:pt x="66838" y="15480"/>
                  </a:moveTo>
                  <a:cubicBezTo>
                    <a:pt x="57290" y="25030"/>
                    <a:pt x="45350" y="32677"/>
                    <a:pt x="38193" y="44129"/>
                  </a:cubicBezTo>
                  <a:cubicBezTo>
                    <a:pt x="29109" y="58666"/>
                    <a:pt x="26761" y="76545"/>
                    <a:pt x="19096" y="91877"/>
                  </a:cubicBezTo>
                  <a:cubicBezTo>
                    <a:pt x="13964" y="102142"/>
                    <a:pt x="6365" y="110976"/>
                    <a:pt x="0" y="120525"/>
                  </a:cubicBezTo>
                  <a:cubicBezTo>
                    <a:pt x="6365" y="165090"/>
                    <a:pt x="6730" y="210934"/>
                    <a:pt x="19096" y="254219"/>
                  </a:cubicBezTo>
                  <a:cubicBezTo>
                    <a:pt x="32414" y="300838"/>
                    <a:pt x="56697" y="343607"/>
                    <a:pt x="76386" y="387913"/>
                  </a:cubicBezTo>
                  <a:cubicBezTo>
                    <a:pt x="89693" y="417858"/>
                    <a:pt x="113474" y="460679"/>
                    <a:pt x="133676" y="483409"/>
                  </a:cubicBezTo>
                  <a:cubicBezTo>
                    <a:pt x="144248" y="495304"/>
                    <a:pt x="159138" y="502508"/>
                    <a:pt x="171869" y="512057"/>
                  </a:cubicBezTo>
                  <a:cubicBezTo>
                    <a:pt x="178235" y="521607"/>
                    <a:pt x="181053" y="534923"/>
                    <a:pt x="190966" y="540706"/>
                  </a:cubicBezTo>
                  <a:cubicBezTo>
                    <a:pt x="220575" y="557980"/>
                    <a:pt x="286449" y="578904"/>
                    <a:pt x="286449" y="578904"/>
                  </a:cubicBezTo>
                  <a:cubicBezTo>
                    <a:pt x="391480" y="575721"/>
                    <a:pt x="497317" y="582719"/>
                    <a:pt x="601543" y="569355"/>
                  </a:cubicBezTo>
                  <a:cubicBezTo>
                    <a:pt x="624309" y="566436"/>
                    <a:pt x="658833" y="531157"/>
                    <a:pt x="658833" y="531157"/>
                  </a:cubicBezTo>
                  <a:cubicBezTo>
                    <a:pt x="655650" y="464310"/>
                    <a:pt x="654842" y="397308"/>
                    <a:pt x="649285" y="330616"/>
                  </a:cubicBezTo>
                  <a:cubicBezTo>
                    <a:pt x="648449" y="320585"/>
                    <a:pt x="644237" y="310971"/>
                    <a:pt x="639736" y="301967"/>
                  </a:cubicBezTo>
                  <a:cubicBezTo>
                    <a:pt x="634604" y="291702"/>
                    <a:pt x="627005" y="282868"/>
                    <a:pt x="620640" y="273318"/>
                  </a:cubicBezTo>
                  <a:cubicBezTo>
                    <a:pt x="617457" y="257402"/>
                    <a:pt x="617807" y="240347"/>
                    <a:pt x="611091" y="225570"/>
                  </a:cubicBezTo>
                  <a:cubicBezTo>
                    <a:pt x="586874" y="172286"/>
                    <a:pt x="581825" y="174225"/>
                    <a:pt x="544253" y="149174"/>
                  </a:cubicBezTo>
                  <a:cubicBezTo>
                    <a:pt x="528072" y="124899"/>
                    <a:pt x="518055" y="102983"/>
                    <a:pt x="486963" y="91877"/>
                  </a:cubicBezTo>
                  <a:cubicBezTo>
                    <a:pt x="456396" y="80959"/>
                    <a:pt x="422969" y="80650"/>
                    <a:pt x="391480" y="72777"/>
                  </a:cubicBezTo>
                  <a:lnTo>
                    <a:pt x="353287" y="63228"/>
                  </a:lnTo>
                  <a:cubicBezTo>
                    <a:pt x="226847" y="0"/>
                    <a:pt x="329328" y="44129"/>
                    <a:pt x="19096" y="44129"/>
                  </a:cubicBezTo>
                </a:path>
              </a:pathLst>
            </a:cu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7111" y="3233059"/>
              <a:ext cx="3911715" cy="722967"/>
            </a:xfrm>
            <a:custGeom>
              <a:avLst/>
              <a:gdLst>
                <a:gd name="connsiteX0" fmla="*/ 11140 w 3025374"/>
                <a:gd name="connsiteY0" fmla="*/ 362883 h 796937"/>
                <a:gd name="connsiteX1" fmla="*/ 20688 w 3025374"/>
                <a:gd name="connsiteY1" fmla="*/ 429730 h 796937"/>
                <a:gd name="connsiteX2" fmla="*/ 68430 w 3025374"/>
                <a:gd name="connsiteY2" fmla="*/ 477478 h 796937"/>
                <a:gd name="connsiteX3" fmla="*/ 125720 w 3025374"/>
                <a:gd name="connsiteY3" fmla="*/ 534775 h 796937"/>
                <a:gd name="connsiteX4" fmla="*/ 163913 w 3025374"/>
                <a:gd name="connsiteY4" fmla="*/ 582523 h 796937"/>
                <a:gd name="connsiteX5" fmla="*/ 230751 w 3025374"/>
                <a:gd name="connsiteY5" fmla="*/ 649370 h 796937"/>
                <a:gd name="connsiteX6" fmla="*/ 259396 w 3025374"/>
                <a:gd name="connsiteY6" fmla="*/ 678019 h 796937"/>
                <a:gd name="connsiteX7" fmla="*/ 316686 w 3025374"/>
                <a:gd name="connsiteY7" fmla="*/ 725767 h 796937"/>
                <a:gd name="connsiteX8" fmla="*/ 364427 w 3025374"/>
                <a:gd name="connsiteY8" fmla="*/ 735316 h 796937"/>
                <a:gd name="connsiteX9" fmla="*/ 440814 w 3025374"/>
                <a:gd name="connsiteY9" fmla="*/ 754415 h 796937"/>
                <a:gd name="connsiteX10" fmla="*/ 889584 w 3025374"/>
                <a:gd name="connsiteY10" fmla="*/ 783064 h 796937"/>
                <a:gd name="connsiteX11" fmla="*/ 1176033 w 3025374"/>
                <a:gd name="connsiteY11" fmla="*/ 792614 h 796937"/>
                <a:gd name="connsiteX12" fmla="*/ 2560538 w 3025374"/>
                <a:gd name="connsiteY12" fmla="*/ 783064 h 796937"/>
                <a:gd name="connsiteX13" fmla="*/ 2913825 w 3025374"/>
                <a:gd name="connsiteY13" fmla="*/ 763965 h 796937"/>
                <a:gd name="connsiteX14" fmla="*/ 2942470 w 3025374"/>
                <a:gd name="connsiteY14" fmla="*/ 744866 h 796937"/>
                <a:gd name="connsiteX15" fmla="*/ 3009308 w 3025374"/>
                <a:gd name="connsiteY15" fmla="*/ 697118 h 796937"/>
                <a:gd name="connsiteX16" fmla="*/ 2990212 w 3025374"/>
                <a:gd name="connsiteY16" fmla="*/ 563424 h 796937"/>
                <a:gd name="connsiteX17" fmla="*/ 2952018 w 3025374"/>
                <a:gd name="connsiteY17" fmla="*/ 477478 h 796937"/>
                <a:gd name="connsiteX18" fmla="*/ 2932922 w 3025374"/>
                <a:gd name="connsiteY18" fmla="*/ 448829 h 796937"/>
                <a:gd name="connsiteX19" fmla="*/ 2923374 w 3025374"/>
                <a:gd name="connsiteY19" fmla="*/ 420180 h 796937"/>
                <a:gd name="connsiteX20" fmla="*/ 2846987 w 3025374"/>
                <a:gd name="connsiteY20" fmla="*/ 362883 h 796937"/>
                <a:gd name="connsiteX21" fmla="*/ 2780149 w 3025374"/>
                <a:gd name="connsiteY21" fmla="*/ 315135 h 796937"/>
                <a:gd name="connsiteX22" fmla="*/ 2675118 w 3025374"/>
                <a:gd name="connsiteY22" fmla="*/ 248288 h 796937"/>
                <a:gd name="connsiteX23" fmla="*/ 2608279 w 3025374"/>
                <a:gd name="connsiteY23" fmla="*/ 200540 h 796937"/>
                <a:gd name="connsiteX24" fmla="*/ 2560538 w 3025374"/>
                <a:gd name="connsiteY24" fmla="*/ 171892 h 796937"/>
                <a:gd name="connsiteX25" fmla="*/ 2522345 w 3025374"/>
                <a:gd name="connsiteY25" fmla="*/ 143243 h 796937"/>
                <a:gd name="connsiteX26" fmla="*/ 2465055 w 3025374"/>
                <a:gd name="connsiteY26" fmla="*/ 114594 h 796937"/>
                <a:gd name="connsiteX27" fmla="*/ 2350475 w 3025374"/>
                <a:gd name="connsiteY27" fmla="*/ 66847 h 796937"/>
                <a:gd name="connsiteX28" fmla="*/ 2264540 w 3025374"/>
                <a:gd name="connsiteY28" fmla="*/ 19099 h 796937"/>
                <a:gd name="connsiteX29" fmla="*/ 2197702 w 3025374"/>
                <a:gd name="connsiteY29" fmla="*/ 0 h 796937"/>
                <a:gd name="connsiteX30" fmla="*/ 1042357 w 3025374"/>
                <a:gd name="connsiteY30" fmla="*/ 28648 h 796937"/>
                <a:gd name="connsiteX31" fmla="*/ 889584 w 3025374"/>
                <a:gd name="connsiteY31" fmla="*/ 47747 h 796937"/>
                <a:gd name="connsiteX32" fmla="*/ 698618 w 3025374"/>
                <a:gd name="connsiteY32" fmla="*/ 57297 h 796937"/>
                <a:gd name="connsiteX33" fmla="*/ 517200 w 3025374"/>
                <a:gd name="connsiteY33" fmla="*/ 105045 h 796937"/>
                <a:gd name="connsiteX34" fmla="*/ 412169 w 3025374"/>
                <a:gd name="connsiteY34" fmla="*/ 152793 h 796937"/>
                <a:gd name="connsiteX35" fmla="*/ 354879 w 3025374"/>
                <a:gd name="connsiteY35" fmla="*/ 162342 h 796937"/>
                <a:gd name="connsiteX36" fmla="*/ 307137 w 3025374"/>
                <a:gd name="connsiteY36" fmla="*/ 171892 h 796937"/>
                <a:gd name="connsiteX37" fmla="*/ 268944 w 3025374"/>
                <a:gd name="connsiteY37" fmla="*/ 200540 h 796937"/>
                <a:gd name="connsiteX38" fmla="*/ 240299 w 3025374"/>
                <a:gd name="connsiteY38" fmla="*/ 219640 h 796937"/>
                <a:gd name="connsiteX39" fmla="*/ 221203 w 3025374"/>
                <a:gd name="connsiteY39" fmla="*/ 248288 h 796937"/>
                <a:gd name="connsiteX40" fmla="*/ 192558 w 3025374"/>
                <a:gd name="connsiteY40" fmla="*/ 267387 h 796937"/>
                <a:gd name="connsiteX41" fmla="*/ 125720 w 3025374"/>
                <a:gd name="connsiteY41" fmla="*/ 334234 h 796937"/>
                <a:gd name="connsiteX42" fmla="*/ 87526 w 3025374"/>
                <a:gd name="connsiteY42" fmla="*/ 353334 h 796937"/>
                <a:gd name="connsiteX43" fmla="*/ 11140 w 3025374"/>
                <a:gd name="connsiteY43" fmla="*/ 362883 h 79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25374" h="796937">
                  <a:moveTo>
                    <a:pt x="11140" y="362883"/>
                  </a:moveTo>
                  <a:cubicBezTo>
                    <a:pt x="0" y="375616"/>
                    <a:pt x="14221" y="408171"/>
                    <a:pt x="20688" y="429730"/>
                  </a:cubicBezTo>
                  <a:cubicBezTo>
                    <a:pt x="30526" y="462527"/>
                    <a:pt x="45859" y="457413"/>
                    <a:pt x="68430" y="477478"/>
                  </a:cubicBezTo>
                  <a:cubicBezTo>
                    <a:pt x="88615" y="495423"/>
                    <a:pt x="108849" y="513684"/>
                    <a:pt x="125720" y="534775"/>
                  </a:cubicBezTo>
                  <a:cubicBezTo>
                    <a:pt x="138451" y="550691"/>
                    <a:pt x="150142" y="567498"/>
                    <a:pt x="163913" y="582523"/>
                  </a:cubicBezTo>
                  <a:cubicBezTo>
                    <a:pt x="185203" y="605752"/>
                    <a:pt x="208472" y="627088"/>
                    <a:pt x="230751" y="649370"/>
                  </a:cubicBezTo>
                  <a:lnTo>
                    <a:pt x="259396" y="678019"/>
                  </a:lnTo>
                  <a:cubicBezTo>
                    <a:pt x="274253" y="692878"/>
                    <a:pt x="295419" y="717791"/>
                    <a:pt x="316686" y="725767"/>
                  </a:cubicBezTo>
                  <a:cubicBezTo>
                    <a:pt x="331881" y="731466"/>
                    <a:pt x="348614" y="731666"/>
                    <a:pt x="364427" y="735316"/>
                  </a:cubicBezTo>
                  <a:cubicBezTo>
                    <a:pt x="390001" y="741218"/>
                    <a:pt x="415352" y="748049"/>
                    <a:pt x="440814" y="754415"/>
                  </a:cubicBezTo>
                  <a:cubicBezTo>
                    <a:pt x="610879" y="796937"/>
                    <a:pt x="476787" y="766097"/>
                    <a:pt x="889584" y="783064"/>
                  </a:cubicBezTo>
                  <a:lnTo>
                    <a:pt x="1176033" y="792614"/>
                  </a:lnTo>
                  <a:lnTo>
                    <a:pt x="2560538" y="783064"/>
                  </a:lnTo>
                  <a:cubicBezTo>
                    <a:pt x="2678456" y="781120"/>
                    <a:pt x="2796476" y="775701"/>
                    <a:pt x="2913825" y="763965"/>
                  </a:cubicBezTo>
                  <a:cubicBezTo>
                    <a:pt x="2925244" y="762823"/>
                    <a:pt x="2933132" y="751537"/>
                    <a:pt x="2942470" y="744866"/>
                  </a:cubicBezTo>
                  <a:cubicBezTo>
                    <a:pt x="3025374" y="685641"/>
                    <a:pt x="2941801" y="742128"/>
                    <a:pt x="3009308" y="697118"/>
                  </a:cubicBezTo>
                  <a:cubicBezTo>
                    <a:pt x="3002943" y="652553"/>
                    <a:pt x="2999485" y="607476"/>
                    <a:pt x="2990212" y="563424"/>
                  </a:cubicBezTo>
                  <a:cubicBezTo>
                    <a:pt x="2986801" y="547222"/>
                    <a:pt x="2961364" y="493835"/>
                    <a:pt x="2952018" y="477478"/>
                  </a:cubicBezTo>
                  <a:cubicBezTo>
                    <a:pt x="2946325" y="467513"/>
                    <a:pt x="2938054" y="459094"/>
                    <a:pt x="2932922" y="448829"/>
                  </a:cubicBezTo>
                  <a:cubicBezTo>
                    <a:pt x="2928421" y="439825"/>
                    <a:pt x="2929924" y="427823"/>
                    <a:pt x="2923374" y="420180"/>
                  </a:cubicBezTo>
                  <a:cubicBezTo>
                    <a:pt x="2908254" y="402538"/>
                    <a:pt x="2869174" y="377676"/>
                    <a:pt x="2846987" y="362883"/>
                  </a:cubicBezTo>
                  <a:cubicBezTo>
                    <a:pt x="2811605" y="309804"/>
                    <a:pt x="2848668" y="353682"/>
                    <a:pt x="2780149" y="315135"/>
                  </a:cubicBezTo>
                  <a:cubicBezTo>
                    <a:pt x="2743980" y="294787"/>
                    <a:pt x="2709646" y="271310"/>
                    <a:pt x="2675118" y="248288"/>
                  </a:cubicBezTo>
                  <a:cubicBezTo>
                    <a:pt x="2652337" y="233099"/>
                    <a:pt x="2631060" y="215729"/>
                    <a:pt x="2608279" y="200540"/>
                  </a:cubicBezTo>
                  <a:cubicBezTo>
                    <a:pt x="2592838" y="190244"/>
                    <a:pt x="2575979" y="182188"/>
                    <a:pt x="2560538" y="171892"/>
                  </a:cubicBezTo>
                  <a:cubicBezTo>
                    <a:pt x="2547297" y="163063"/>
                    <a:pt x="2535991" y="151432"/>
                    <a:pt x="2522345" y="143243"/>
                  </a:cubicBezTo>
                  <a:cubicBezTo>
                    <a:pt x="2504037" y="132257"/>
                    <a:pt x="2484566" y="123266"/>
                    <a:pt x="2465055" y="114594"/>
                  </a:cubicBezTo>
                  <a:cubicBezTo>
                    <a:pt x="2427245" y="97788"/>
                    <a:pt x="2385954" y="88138"/>
                    <a:pt x="2350475" y="66847"/>
                  </a:cubicBezTo>
                  <a:cubicBezTo>
                    <a:pt x="2331739" y="55604"/>
                    <a:pt x="2287726" y="27531"/>
                    <a:pt x="2264540" y="19099"/>
                  </a:cubicBezTo>
                  <a:cubicBezTo>
                    <a:pt x="2242764" y="11180"/>
                    <a:pt x="2219981" y="6366"/>
                    <a:pt x="2197702" y="0"/>
                  </a:cubicBezTo>
                  <a:cubicBezTo>
                    <a:pt x="1823595" y="5756"/>
                    <a:pt x="1417611" y="7798"/>
                    <a:pt x="1042357" y="28648"/>
                  </a:cubicBezTo>
                  <a:cubicBezTo>
                    <a:pt x="991115" y="31495"/>
                    <a:pt x="940727" y="43484"/>
                    <a:pt x="889584" y="47747"/>
                  </a:cubicBezTo>
                  <a:cubicBezTo>
                    <a:pt x="826069" y="53041"/>
                    <a:pt x="762273" y="54114"/>
                    <a:pt x="698618" y="57297"/>
                  </a:cubicBezTo>
                  <a:cubicBezTo>
                    <a:pt x="638145" y="73213"/>
                    <a:pt x="574126" y="79166"/>
                    <a:pt x="517200" y="105045"/>
                  </a:cubicBezTo>
                  <a:cubicBezTo>
                    <a:pt x="482190" y="120961"/>
                    <a:pt x="448434" y="139992"/>
                    <a:pt x="412169" y="152793"/>
                  </a:cubicBezTo>
                  <a:cubicBezTo>
                    <a:pt x="393913" y="159237"/>
                    <a:pt x="373927" y="158878"/>
                    <a:pt x="354879" y="162342"/>
                  </a:cubicBezTo>
                  <a:cubicBezTo>
                    <a:pt x="338912" y="165246"/>
                    <a:pt x="323051" y="168709"/>
                    <a:pt x="307137" y="171892"/>
                  </a:cubicBezTo>
                  <a:cubicBezTo>
                    <a:pt x="294406" y="181441"/>
                    <a:pt x="281893" y="191289"/>
                    <a:pt x="268944" y="200540"/>
                  </a:cubicBezTo>
                  <a:cubicBezTo>
                    <a:pt x="259606" y="207211"/>
                    <a:pt x="248413" y="211524"/>
                    <a:pt x="240299" y="219640"/>
                  </a:cubicBezTo>
                  <a:cubicBezTo>
                    <a:pt x="232185" y="227756"/>
                    <a:pt x="229318" y="240172"/>
                    <a:pt x="221203" y="248288"/>
                  </a:cubicBezTo>
                  <a:cubicBezTo>
                    <a:pt x="213089" y="256403"/>
                    <a:pt x="201088" y="259709"/>
                    <a:pt x="192558" y="267387"/>
                  </a:cubicBezTo>
                  <a:cubicBezTo>
                    <a:pt x="169138" y="288468"/>
                    <a:pt x="153902" y="320141"/>
                    <a:pt x="125720" y="334234"/>
                  </a:cubicBezTo>
                  <a:cubicBezTo>
                    <a:pt x="112989" y="340601"/>
                    <a:pt x="99732" y="346010"/>
                    <a:pt x="87526" y="353334"/>
                  </a:cubicBezTo>
                  <a:cubicBezTo>
                    <a:pt x="67846" y="365144"/>
                    <a:pt x="22280" y="350150"/>
                    <a:pt x="11140" y="362883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666" tIns="41334" rIns="82666" bIns="4133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382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CONSTRUCT: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grafo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64801" y="1405496"/>
            <a:ext cx="8998560" cy="130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CONSTRUCT { ?isbn b:price ?price.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  ?isbn a:author ?y. ?y a:name ?name . }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 ?isbn a:price ?x. ?x rdf:value ?price. ?x p:currency ?currency.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?isbn a:author ?y. ?y a:name ?name 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FILTER(?currency == :€) }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166461" y="2919800"/>
            <a:ext cx="8985600" cy="3122882"/>
            <a:chOff x="87312" y="3385437"/>
            <a:chExt cx="9906000" cy="3442400"/>
          </a:xfrm>
        </p:grpSpPr>
        <p:sp>
          <p:nvSpPr>
            <p:cNvPr id="20" name="TextBox 19"/>
            <p:cNvSpPr txBox="1"/>
            <p:nvPr/>
          </p:nvSpPr>
          <p:spPr>
            <a:xfrm>
              <a:off x="5421312" y="339788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226426" y="4506339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22" name="Straight Arrow Connector 21"/>
            <p:cNvCxnSpPr>
              <a:stCxn id="26" idx="7"/>
              <a:endCxn id="27" idx="1"/>
            </p:cNvCxnSpPr>
            <p:nvPr/>
          </p:nvCxnSpPr>
          <p:spPr bwMode="auto">
            <a:xfrm flipV="1">
              <a:off x="5136511" y="3512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1197226" y="4506339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87312" y="5532437"/>
              <a:ext cx="4876800" cy="1295400"/>
              <a:chOff x="87312" y="5532437"/>
              <a:chExt cx="4876800" cy="1295400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873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65" name="Oval 9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:£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33</a:t>
                  </a:r>
                </a:p>
              </p:txBody>
            </p:sp>
            <p:cxnSp>
              <p:nvCxnSpPr>
                <p:cNvPr id="68" name="Straight Arrow Connector 67"/>
                <p:cNvCxnSpPr>
                  <a:endCxn id="66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69" name="Straight Arrow Connector 23"/>
                <p:cNvCxnSpPr>
                  <a:endCxn id="67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5" name="Group 31"/>
              <p:cNvGrpSpPr/>
              <p:nvPr/>
            </p:nvGrpSpPr>
            <p:grpSpPr>
              <a:xfrm>
                <a:off x="26019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58" name="Oval 57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50</a:t>
                  </a:r>
                </a:p>
              </p:txBody>
            </p:sp>
            <p:cxnSp>
              <p:nvCxnSpPr>
                <p:cNvPr id="61" name="Straight Arrow Connector 60"/>
                <p:cNvCxnSpPr>
                  <a:stCxn id="58" idx="4"/>
                  <a:endCxn id="59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62" name="Straight Arrow Connector 61"/>
                <p:cNvCxnSpPr>
                  <a:stCxn id="58" idx="4"/>
                  <a:endCxn id="60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64" name="TextBox 3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grpSp>
          <p:nvGrpSpPr>
            <p:cNvPr id="6" name="Group 56"/>
            <p:cNvGrpSpPr/>
            <p:nvPr/>
          </p:nvGrpSpPr>
          <p:grpSpPr>
            <a:xfrm>
              <a:off x="5116512" y="5532437"/>
              <a:ext cx="4876800" cy="1295400"/>
              <a:chOff x="5116512" y="5532437"/>
              <a:chExt cx="4876800" cy="1295400"/>
            </a:xfrm>
          </p:grpSpPr>
          <p:grpSp>
            <p:nvGrpSpPr>
              <p:cNvPr id="7" name="Group 39"/>
              <p:cNvGrpSpPr/>
              <p:nvPr/>
            </p:nvGrpSpPr>
            <p:grpSpPr>
              <a:xfrm>
                <a:off x="51165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60</a:t>
                  </a:r>
                </a:p>
              </p:txBody>
            </p:sp>
            <p:cxnSp>
              <p:nvCxnSpPr>
                <p:cNvPr id="52" name="Straight Arrow Connector 51"/>
                <p:cNvCxnSpPr>
                  <a:stCxn id="49" idx="4"/>
                  <a:endCxn id="50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53" name="Straight Arrow Connector 52"/>
                <p:cNvCxnSpPr>
                  <a:stCxn id="49" idx="4"/>
                  <a:endCxn id="51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8" name="Group 47"/>
              <p:cNvGrpSpPr/>
              <p:nvPr/>
            </p:nvGrpSpPr>
            <p:grpSpPr>
              <a:xfrm>
                <a:off x="76311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:$</a:t>
                  </a: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78</a:t>
                  </a:r>
                </a:p>
              </p:txBody>
            </p:sp>
            <p:cxnSp>
              <p:nvCxnSpPr>
                <p:cNvPr id="45" name="Straight Arrow Connector 44"/>
                <p:cNvCxnSpPr>
                  <a:stCxn id="42" idx="4"/>
                  <a:endCxn id="43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46" name="Straight Arrow Connector 45"/>
                <p:cNvCxnSpPr>
                  <a:stCxn id="42" idx="4"/>
                  <a:endCxn id="44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sp>
          <p:nvSpPr>
            <p:cNvPr id="26" name="Oval 25"/>
            <p:cNvSpPr/>
            <p:nvPr/>
          </p:nvSpPr>
          <p:spPr bwMode="auto">
            <a:xfrm>
              <a:off x="4735512" y="3703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646513" y="3385437"/>
              <a:ext cx="1670399" cy="2544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28" name="Straight Arrow Connector 27"/>
            <p:cNvCxnSpPr>
              <a:stCxn id="23" idx="4"/>
            </p:cNvCxnSpPr>
            <p:nvPr/>
          </p:nvCxnSpPr>
          <p:spPr bwMode="auto">
            <a:xfrm flipH="1">
              <a:off x="1268412" y="4864143"/>
              <a:ext cx="1257300" cy="6682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9" name="Straight Arrow Connector 28"/>
            <p:cNvCxnSpPr>
              <a:stCxn id="23" idx="4"/>
              <a:endCxn id="58" idx="0"/>
            </p:cNvCxnSpPr>
            <p:nvPr/>
          </p:nvCxnSpPr>
          <p:spPr bwMode="auto">
            <a:xfrm>
              <a:off x="25257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32115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1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32" name="Straight Arrow Connector 31"/>
            <p:cNvCxnSpPr>
              <a:stCxn id="21" idx="4"/>
              <a:endCxn id="42" idx="0"/>
            </p:cNvCxnSpPr>
            <p:nvPr/>
          </p:nvCxnSpPr>
          <p:spPr bwMode="auto">
            <a:xfrm>
              <a:off x="75549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3" name="Straight Arrow Connector 32"/>
            <p:cNvCxnSpPr>
              <a:stCxn id="21" idx="4"/>
              <a:endCxn id="49" idx="0"/>
            </p:cNvCxnSpPr>
            <p:nvPr/>
          </p:nvCxnSpPr>
          <p:spPr bwMode="auto">
            <a:xfrm flipH="1">
              <a:off x="62976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82407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3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36" name="Straight Arrow Connector 35"/>
            <p:cNvCxnSpPr>
              <a:stCxn id="21" idx="1"/>
              <a:endCxn id="26" idx="5"/>
            </p:cNvCxnSpPr>
            <p:nvPr/>
          </p:nvCxnSpPr>
          <p:spPr bwMode="auto">
            <a:xfrm flipH="1" flipV="1">
              <a:off x="5136511" y="3970970"/>
              <a:ext cx="1479020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23" idx="7"/>
              <a:endCxn id="26" idx="3"/>
            </p:cNvCxnSpPr>
            <p:nvPr/>
          </p:nvCxnSpPr>
          <p:spPr bwMode="auto">
            <a:xfrm flipV="1">
              <a:off x="3465093" y="3970970"/>
              <a:ext cx="1339219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0309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401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879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CONSTRUCT: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nuovo</a:t>
            </a:r>
            <a:r>
              <a:rPr lang="en-US" dirty="0"/>
              <a:t> </a:t>
            </a:r>
            <a:r>
              <a:rPr lang="en-US" dirty="0" err="1"/>
              <a:t>grafo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130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CONSTRUCT { ?isbn b:price ?price.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  ?isbn a:author ?y. ?y a:name ?name . }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{ ?isbn a:price ?x. ?x rdf:value ?price. ?x p:currency ?currency.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?isbn a:author ?y. ?y a:name ?name 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FILTER(?currency == :€) }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1067939" y="2754918"/>
            <a:ext cx="6972024" cy="3133804"/>
            <a:chOff x="1197226" y="3385437"/>
            <a:chExt cx="7686172" cy="3454437"/>
          </a:xfrm>
        </p:grpSpPr>
        <p:sp>
          <p:nvSpPr>
            <p:cNvPr id="20" name="TextBox 19"/>
            <p:cNvSpPr txBox="1"/>
            <p:nvPr/>
          </p:nvSpPr>
          <p:spPr>
            <a:xfrm>
              <a:off x="5421312" y="3397887"/>
              <a:ext cx="762000" cy="2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226426" y="4506340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22" name="Straight Arrow Connector 21"/>
            <p:cNvCxnSpPr>
              <a:stCxn id="26" idx="7"/>
              <a:endCxn id="27" idx="1"/>
            </p:cNvCxnSpPr>
            <p:nvPr/>
          </p:nvCxnSpPr>
          <p:spPr bwMode="auto">
            <a:xfrm flipV="1">
              <a:off x="5136511" y="3512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1197226" y="4506340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344267" y="6551498"/>
              <a:ext cx="381000" cy="288376"/>
            </a:xfrm>
            <a:prstGeom prst="rect">
              <a:avLst/>
            </a:prstGeom>
            <a:solidFill>
              <a:srgbClr val="19B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 noProof="1">
                  <a:solidFill>
                    <a:srgbClr val="0D0D0D"/>
                  </a:solidFill>
                </a:rPr>
                <a:t>50</a:t>
              </a:r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7372171" y="4864144"/>
              <a:ext cx="381000" cy="1975723"/>
              <a:chOff x="590371" y="4330744"/>
              <a:chExt cx="381000" cy="197572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590371" y="6018091"/>
                <a:ext cx="381000" cy="288376"/>
              </a:xfrm>
              <a:prstGeom prst="rect">
                <a:avLst/>
              </a:prstGeom>
              <a:solidFill>
                <a:srgbClr val="CCCE0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100" b="1" noProof="1">
                    <a:solidFill>
                      <a:srgbClr val="0D0D0D"/>
                    </a:solidFill>
                  </a:rPr>
                  <a:t>78</a:t>
                </a:r>
              </a:p>
            </p:txBody>
          </p:sp>
          <p:cxnSp>
            <p:nvCxnSpPr>
              <p:cNvPr id="45" name="Straight Arrow Connector 44"/>
              <p:cNvCxnSpPr>
                <a:stCxn id="21" idx="4"/>
                <a:endCxn id="44" idx="0"/>
              </p:cNvCxnSpPr>
              <p:nvPr/>
            </p:nvCxnSpPr>
            <p:spPr bwMode="auto">
              <a:xfrm>
                <a:off x="773112" y="4330744"/>
                <a:ext cx="7759" cy="168734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26" name="Oval 25"/>
            <p:cNvSpPr/>
            <p:nvPr/>
          </p:nvSpPr>
          <p:spPr bwMode="auto">
            <a:xfrm>
              <a:off x="4735512" y="3703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646512" y="3385437"/>
              <a:ext cx="1670401" cy="254449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29" name="Straight Arrow Connector 28"/>
            <p:cNvCxnSpPr>
              <a:stCxn id="23" idx="4"/>
              <a:endCxn id="60" idx="0"/>
            </p:cNvCxnSpPr>
            <p:nvPr/>
          </p:nvCxnSpPr>
          <p:spPr bwMode="auto">
            <a:xfrm>
              <a:off x="2525712" y="4864145"/>
              <a:ext cx="9055" cy="168735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2592040" y="5415061"/>
              <a:ext cx="762000" cy="2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b:price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32600" y="5415061"/>
              <a:ext cx="762000" cy="2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b:price</a:t>
              </a:r>
            </a:p>
          </p:txBody>
        </p:sp>
        <p:cxnSp>
          <p:nvCxnSpPr>
            <p:cNvPr id="36" name="Straight Arrow Connector 35"/>
            <p:cNvCxnSpPr>
              <a:stCxn id="21" idx="1"/>
              <a:endCxn id="26" idx="5"/>
            </p:cNvCxnSpPr>
            <p:nvPr/>
          </p:nvCxnSpPr>
          <p:spPr bwMode="auto">
            <a:xfrm flipH="1" flipV="1">
              <a:off x="5136511" y="3970969"/>
              <a:ext cx="1479020" cy="58777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23" idx="7"/>
              <a:endCxn id="26" idx="3"/>
            </p:cNvCxnSpPr>
            <p:nvPr/>
          </p:nvCxnSpPr>
          <p:spPr bwMode="auto">
            <a:xfrm flipV="1">
              <a:off x="3465093" y="3970969"/>
              <a:ext cx="1339219" cy="58777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030912" y="4084637"/>
              <a:ext cx="762000" cy="2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40112" y="4084637"/>
              <a:ext cx="762000" cy="2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429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Limitare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restituiti</a:t>
            </a:r>
            <a:r>
              <a:rPr lang="en-US" dirty="0" smtClean="0"/>
              <a:t>, </a:t>
            </a:r>
            <a:r>
              <a:rPr lang="en-US" dirty="0" err="1" smtClean="0"/>
              <a:t>eliminare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duplicati</a:t>
            </a:r>
            <a:r>
              <a:rPr lang="en-US" dirty="0" smtClean="0"/>
              <a:t>, </a:t>
            </a:r>
            <a:r>
              <a:rPr lang="en-US" dirty="0" err="1" smtClean="0"/>
              <a:t>ordinarli</a:t>
            </a:r>
            <a:r>
              <a:rPr lang="en-US" dirty="0" smtClean="0"/>
              <a:t>, …</a:t>
            </a:r>
          </a:p>
          <a:p>
            <a:r>
              <a:rPr lang="en-US" dirty="0" err="1" smtClean="0"/>
              <a:t>Specificare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query </a:t>
            </a:r>
            <a:r>
              <a:rPr lang="en-US" dirty="0" err="1" smtClean="0"/>
              <a:t>varie</a:t>
            </a:r>
            <a:r>
              <a:rPr lang="en-US" dirty="0" smtClean="0"/>
              <a:t> </a:t>
            </a:r>
            <a:r>
              <a:rPr lang="en-US" dirty="0" err="1" smtClean="0"/>
              <a:t>sorgenti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r>
              <a:rPr lang="en-US" dirty="0" smtClean="0"/>
              <a:t> (data source)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URI</a:t>
            </a:r>
          </a:p>
          <a:p>
            <a:r>
              <a:rPr lang="en-US" dirty="0" err="1" smtClean="0"/>
              <a:t>Costruire</a:t>
            </a:r>
            <a:r>
              <a:rPr lang="en-US" dirty="0" smtClean="0"/>
              <a:t> un </a:t>
            </a:r>
            <a:r>
              <a:rPr lang="en-US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combinando</a:t>
            </a:r>
            <a:r>
              <a:rPr lang="en-US" dirty="0" smtClean="0"/>
              <a:t> </a:t>
            </a:r>
            <a:r>
              <a:rPr lang="en-US" dirty="0" err="1" smtClean="0"/>
              <a:t>vari</a:t>
            </a:r>
            <a:r>
              <a:rPr lang="en-US" dirty="0" smtClean="0"/>
              <a:t> pattern e </a:t>
            </a:r>
            <a:r>
              <a:rPr lang="en-US" dirty="0" err="1" smtClean="0"/>
              <a:t>risultati</a:t>
            </a:r>
            <a:r>
              <a:rPr lang="en-US" dirty="0" smtClean="0"/>
              <a:t> di query </a:t>
            </a:r>
          </a:p>
          <a:p>
            <a:r>
              <a:rPr lang="en-US" dirty="0" err="1" smtClean="0"/>
              <a:t>Usare</a:t>
            </a:r>
            <a:r>
              <a:rPr lang="en-US" dirty="0" smtClean="0"/>
              <a:t> datatype e/o tag di lingua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di pattern matching</a:t>
            </a:r>
          </a:p>
          <a:p>
            <a:r>
              <a:rPr lang="en-US" dirty="0" err="1" smtClean="0"/>
              <a:t>Aggregazione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(min, max, average, etc.)</a:t>
            </a:r>
          </a:p>
          <a:p>
            <a:r>
              <a:rPr lang="en-US" dirty="0" smtClean="0"/>
              <a:t>Path expressions (</a:t>
            </a:r>
            <a:r>
              <a:rPr lang="en-US" dirty="0" err="1" smtClean="0"/>
              <a:t>qualcosa</a:t>
            </a:r>
            <a:r>
              <a:rPr lang="en-US" dirty="0" smtClean="0"/>
              <a:t> di simile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espressioni</a:t>
            </a:r>
            <a:r>
              <a:rPr lang="en-US" dirty="0" smtClean="0"/>
              <a:t> </a:t>
            </a:r>
            <a:r>
              <a:rPr lang="en-US" dirty="0" err="1" smtClean="0"/>
              <a:t>regolari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4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r>
              <a:rPr lang="en-US" dirty="0" smtClean="0"/>
              <a:t> di SPARQL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98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Update: insert (prima)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INSERT {?isbn rdf:type frbr:Work}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 {?isbn a:price ?x. ?x rdf:value ?price. ?x p:currency ?currency.}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77761" y="2466890"/>
            <a:ext cx="8985600" cy="3122882"/>
            <a:chOff x="87312" y="3385437"/>
            <a:chExt cx="9906000" cy="3442400"/>
          </a:xfrm>
        </p:grpSpPr>
        <p:sp>
          <p:nvSpPr>
            <p:cNvPr id="7" name="TextBox 6"/>
            <p:cNvSpPr txBox="1"/>
            <p:nvPr/>
          </p:nvSpPr>
          <p:spPr>
            <a:xfrm>
              <a:off x="5421312" y="339788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226426" y="4506339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63" idx="7"/>
              <a:endCxn id="64" idx="1"/>
            </p:cNvCxnSpPr>
            <p:nvPr/>
          </p:nvCxnSpPr>
          <p:spPr bwMode="auto">
            <a:xfrm flipV="1">
              <a:off x="5136511" y="3512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1197226" y="4506339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87312" y="5532437"/>
              <a:ext cx="4876800" cy="1295400"/>
              <a:chOff x="87312" y="5532437"/>
              <a:chExt cx="4876800" cy="1295400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873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10" name="Oval 9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:£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33</a:t>
                  </a:r>
                </a:p>
              </p:txBody>
            </p:sp>
            <p:cxnSp>
              <p:nvCxnSpPr>
                <p:cNvPr id="21" name="Straight Arrow Connector 20"/>
                <p:cNvCxnSpPr>
                  <a:stCxn id="10" idx="4"/>
                  <a:endCxn id="17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0" idx="4"/>
                  <a:endCxn id="19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5" name="Group 31"/>
              <p:cNvGrpSpPr/>
              <p:nvPr/>
            </p:nvGrpSpPr>
            <p:grpSpPr>
              <a:xfrm>
                <a:off x="26019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50</a:t>
                  </a:r>
                </a:p>
              </p:txBody>
            </p:sp>
            <p:cxnSp>
              <p:nvCxnSpPr>
                <p:cNvPr id="36" name="Straight Arrow Connector 35"/>
                <p:cNvCxnSpPr>
                  <a:stCxn id="33" idx="4"/>
                  <a:endCxn id="34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37" name="Straight Arrow Connector 36"/>
                <p:cNvCxnSpPr>
                  <a:stCxn id="33" idx="4"/>
                  <a:endCxn id="35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grpSp>
          <p:nvGrpSpPr>
            <p:cNvPr id="6" name="Group 56"/>
            <p:cNvGrpSpPr/>
            <p:nvPr/>
          </p:nvGrpSpPr>
          <p:grpSpPr>
            <a:xfrm>
              <a:off x="5116512" y="5532437"/>
              <a:ext cx="4876800" cy="1295400"/>
              <a:chOff x="5116512" y="5532437"/>
              <a:chExt cx="4876800" cy="1295400"/>
            </a:xfrm>
          </p:grpSpPr>
          <p:grpSp>
            <p:nvGrpSpPr>
              <p:cNvPr id="11" name="Group 39"/>
              <p:cNvGrpSpPr/>
              <p:nvPr/>
            </p:nvGrpSpPr>
            <p:grpSpPr>
              <a:xfrm>
                <a:off x="51165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60</a:t>
                  </a:r>
                </a:p>
              </p:txBody>
            </p:sp>
            <p:cxnSp>
              <p:nvCxnSpPr>
                <p:cNvPr id="44" name="Straight Arrow Connector 43"/>
                <p:cNvCxnSpPr>
                  <a:stCxn id="41" idx="4"/>
                  <a:endCxn id="42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45" name="Straight Arrow Connector 44"/>
                <p:cNvCxnSpPr>
                  <a:stCxn id="41" idx="4"/>
                  <a:endCxn id="43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13" name="Group 47"/>
              <p:cNvGrpSpPr/>
              <p:nvPr/>
            </p:nvGrpSpPr>
            <p:grpSpPr>
              <a:xfrm>
                <a:off x="76311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:$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78</a:t>
                  </a:r>
                </a:p>
              </p:txBody>
            </p:sp>
            <p:cxnSp>
              <p:nvCxnSpPr>
                <p:cNvPr id="52" name="Straight Arrow Connector 51"/>
                <p:cNvCxnSpPr>
                  <a:stCxn id="49" idx="4"/>
                  <a:endCxn id="50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53" name="Straight Arrow Connector 52"/>
                <p:cNvCxnSpPr>
                  <a:stCxn id="49" idx="4"/>
                  <a:endCxn id="51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sp>
          <p:nvSpPr>
            <p:cNvPr id="63" name="Oval 62"/>
            <p:cNvSpPr/>
            <p:nvPr/>
          </p:nvSpPr>
          <p:spPr bwMode="auto">
            <a:xfrm>
              <a:off x="4735512" y="3703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646513" y="3385437"/>
              <a:ext cx="1670399" cy="2544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65" name="Straight Arrow Connector 64"/>
            <p:cNvCxnSpPr>
              <a:stCxn id="12" idx="4"/>
              <a:endCxn id="10" idx="0"/>
            </p:cNvCxnSpPr>
            <p:nvPr/>
          </p:nvCxnSpPr>
          <p:spPr bwMode="auto">
            <a:xfrm flipH="1">
              <a:off x="12684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12" idx="4"/>
              <a:endCxn id="33" idx="0"/>
            </p:cNvCxnSpPr>
            <p:nvPr/>
          </p:nvCxnSpPr>
          <p:spPr bwMode="auto">
            <a:xfrm>
              <a:off x="25257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32115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41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73" name="Straight Arrow Connector 72"/>
            <p:cNvCxnSpPr>
              <a:stCxn id="8" idx="4"/>
              <a:endCxn id="49" idx="0"/>
            </p:cNvCxnSpPr>
            <p:nvPr/>
          </p:nvCxnSpPr>
          <p:spPr bwMode="auto">
            <a:xfrm>
              <a:off x="75549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6" name="Straight Arrow Connector 75"/>
            <p:cNvCxnSpPr>
              <a:stCxn id="8" idx="4"/>
              <a:endCxn id="41" idx="0"/>
            </p:cNvCxnSpPr>
            <p:nvPr/>
          </p:nvCxnSpPr>
          <p:spPr bwMode="auto">
            <a:xfrm flipH="1">
              <a:off x="62976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82407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833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81" name="Straight Arrow Connector 80"/>
            <p:cNvCxnSpPr>
              <a:stCxn id="8" idx="1"/>
              <a:endCxn id="63" idx="5"/>
            </p:cNvCxnSpPr>
            <p:nvPr/>
          </p:nvCxnSpPr>
          <p:spPr bwMode="auto">
            <a:xfrm flipH="1" flipV="1">
              <a:off x="5136511" y="3970970"/>
              <a:ext cx="1479020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Straight Arrow Connector 84"/>
            <p:cNvCxnSpPr>
              <a:stCxn id="12" idx="7"/>
              <a:endCxn id="63" idx="3"/>
            </p:cNvCxnSpPr>
            <p:nvPr/>
          </p:nvCxnSpPr>
          <p:spPr bwMode="auto">
            <a:xfrm flipV="1">
              <a:off x="3465093" y="3970970"/>
              <a:ext cx="1339219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0309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401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208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</a:t>
            </a:r>
            <a:r>
              <a:rPr lang="en-US" dirty="0" smtClean="0"/>
              <a:t>insert (</a:t>
            </a:r>
            <a:r>
              <a:rPr lang="en-US" dirty="0" err="1" smtClean="0"/>
              <a:t>dopo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INSERT {?isbn rdf:type frbr:Work}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 {?isbn a:price ?x. ?x rdf:value ?price. ?x p:currency ?currency.}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4747" y="1991903"/>
            <a:ext cx="8985600" cy="4237123"/>
            <a:chOff x="87312" y="2538194"/>
            <a:chExt cx="9906000" cy="4670643"/>
          </a:xfrm>
        </p:grpSpPr>
        <p:cxnSp>
          <p:nvCxnSpPr>
            <p:cNvPr id="60" name="Curved Connector 59"/>
            <p:cNvCxnSpPr>
              <a:stCxn id="8" idx="0"/>
              <a:endCxn id="57" idx="6"/>
            </p:cNvCxnSpPr>
            <p:nvPr/>
          </p:nvCxnSpPr>
          <p:spPr>
            <a:xfrm rot="16200000" flipV="1">
              <a:off x="5820897" y="3153324"/>
              <a:ext cx="2170243" cy="1297788"/>
            </a:xfrm>
            <a:prstGeom prst="curvedConnector2">
              <a:avLst/>
            </a:prstGeom>
            <a:ln w="19050" cmpd="sng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91"/>
            <p:cNvGrpSpPr/>
            <p:nvPr/>
          </p:nvGrpSpPr>
          <p:grpSpPr>
            <a:xfrm>
              <a:off x="87312" y="3766437"/>
              <a:ext cx="9906000" cy="3442400"/>
              <a:chOff x="87312" y="3385437"/>
              <a:chExt cx="9906000" cy="3442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21312" y="3397887"/>
                <a:ext cx="762000" cy="25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226426" y="4506339"/>
                <a:ext cx="2656972" cy="357805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http://…isbn/2020386682</a:t>
                </a:r>
              </a:p>
            </p:txBody>
          </p:sp>
          <p:cxnSp>
            <p:nvCxnSpPr>
              <p:cNvPr id="9" name="Straight Arrow Connector 8"/>
              <p:cNvCxnSpPr>
                <a:stCxn id="63" idx="7"/>
                <a:endCxn id="64" idx="1"/>
              </p:cNvCxnSpPr>
              <p:nvPr/>
            </p:nvCxnSpPr>
            <p:spPr bwMode="auto">
              <a:xfrm flipV="1">
                <a:off x="5136511" y="3512662"/>
                <a:ext cx="1510001" cy="2368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" name="Oval 11"/>
              <p:cNvSpPr/>
              <p:nvPr/>
            </p:nvSpPr>
            <p:spPr bwMode="auto">
              <a:xfrm>
                <a:off x="1197226" y="4506339"/>
                <a:ext cx="2656972" cy="3578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http://…isbn/000651409X</a:t>
                </a:r>
              </a:p>
            </p:txBody>
          </p:sp>
          <p:grpSp>
            <p:nvGrpSpPr>
              <p:cNvPr id="3" name="Group 55"/>
              <p:cNvGrpSpPr/>
              <p:nvPr/>
            </p:nvGrpSpPr>
            <p:grpSpPr>
              <a:xfrm>
                <a:off x="87312" y="5532437"/>
                <a:ext cx="4876800" cy="1295400"/>
                <a:chOff x="87312" y="5532437"/>
                <a:chExt cx="4876800" cy="1295400"/>
              </a:xfrm>
            </p:grpSpPr>
            <p:grpSp>
              <p:nvGrpSpPr>
                <p:cNvPr id="4" name="Group 30"/>
                <p:cNvGrpSpPr/>
                <p:nvPr/>
              </p:nvGrpSpPr>
              <p:grpSpPr>
                <a:xfrm>
                  <a:off x="873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:£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1230312" y="5997849"/>
                    <a:ext cx="381000" cy="288376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33</a:t>
                    </a:r>
                  </a:p>
                </p:txBody>
              </p:sp>
              <p:cxnSp>
                <p:nvCxnSpPr>
                  <p:cNvPr id="21" name="Straight Arrow Connector 20"/>
                  <p:cNvCxnSpPr>
                    <a:stCxn id="10" idx="4"/>
                    <a:endCxn id="17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24" name="Straight Arrow Connector 23"/>
                  <p:cNvCxnSpPr>
                    <a:stCxn id="10" idx="4"/>
                    <a:endCxn id="19" idx="0"/>
                  </p:cNvCxnSpPr>
                  <p:nvPr/>
                </p:nvCxnSpPr>
                <p:spPr bwMode="auto">
                  <a:xfrm flipH="1">
                    <a:off x="1420812" y="5312238"/>
                    <a:ext cx="609600" cy="685612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2971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493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5" name="Group 31"/>
                <p:cNvGrpSpPr/>
                <p:nvPr/>
              </p:nvGrpSpPr>
              <p:grpSpPr>
                <a:xfrm>
                  <a:off x="26019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1230312" y="5997849"/>
                    <a:ext cx="381000" cy="288376"/>
                  </a:xfrm>
                  <a:prstGeom prst="rect">
                    <a:avLst/>
                  </a:prstGeom>
                  <a:solidFill>
                    <a:srgbClr val="19B9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50</a:t>
                    </a:r>
                  </a:p>
                </p:txBody>
              </p:sp>
              <p:cxnSp>
                <p:nvCxnSpPr>
                  <p:cNvPr id="36" name="Straight Arrow Connector 35"/>
                  <p:cNvCxnSpPr>
                    <a:stCxn id="33" idx="4"/>
                    <a:endCxn id="34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37" name="Straight Arrow Connector 36"/>
                  <p:cNvCxnSpPr>
                    <a:stCxn id="33" idx="4"/>
                    <a:endCxn id="35" idx="0"/>
                  </p:cNvCxnSpPr>
                  <p:nvPr/>
                </p:nvCxnSpPr>
                <p:spPr bwMode="auto">
                  <a:xfrm flipH="1">
                    <a:off x="1420812" y="5312238"/>
                    <a:ext cx="609600" cy="685612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2971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8493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grpSp>
            <p:nvGrpSpPr>
              <p:cNvPr id="6" name="Group 56"/>
              <p:cNvGrpSpPr/>
              <p:nvPr/>
            </p:nvGrpSpPr>
            <p:grpSpPr>
              <a:xfrm>
                <a:off x="5116512" y="5532437"/>
                <a:ext cx="4876800" cy="1295400"/>
                <a:chOff x="5116512" y="5532437"/>
                <a:chExt cx="4876800" cy="1295400"/>
              </a:xfrm>
            </p:grpSpPr>
            <p:grpSp>
              <p:nvGrpSpPr>
                <p:cNvPr id="11" name="Group 39"/>
                <p:cNvGrpSpPr/>
                <p:nvPr/>
              </p:nvGrpSpPr>
              <p:grpSpPr>
                <a:xfrm>
                  <a:off x="51165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41" name="Oval 40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:€</a:t>
                    </a: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1230312" y="5997849"/>
                    <a:ext cx="381000" cy="288376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60</a:t>
                    </a:r>
                  </a:p>
                </p:txBody>
              </p:sp>
              <p:cxnSp>
                <p:nvCxnSpPr>
                  <p:cNvPr id="44" name="Straight Arrow Connector 43"/>
                  <p:cNvCxnSpPr>
                    <a:stCxn id="41" idx="4"/>
                    <a:endCxn id="42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45" name="Straight Arrow Connector 44"/>
                  <p:cNvCxnSpPr>
                    <a:stCxn id="41" idx="4"/>
                    <a:endCxn id="43" idx="0"/>
                  </p:cNvCxnSpPr>
                  <p:nvPr/>
                </p:nvCxnSpPr>
                <p:spPr bwMode="auto">
                  <a:xfrm flipH="1">
                    <a:off x="1420812" y="5312238"/>
                    <a:ext cx="609600" cy="685612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2971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8493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  <p:grpSp>
              <p:nvGrpSpPr>
                <p:cNvPr id="13" name="Group 47"/>
                <p:cNvGrpSpPr/>
                <p:nvPr/>
              </p:nvGrpSpPr>
              <p:grpSpPr>
                <a:xfrm>
                  <a:off x="7631112" y="5532437"/>
                  <a:ext cx="2362200" cy="1295400"/>
                  <a:chOff x="849312" y="4999037"/>
                  <a:chExt cx="2362200" cy="1295400"/>
                </a:xfrm>
              </p:grpSpPr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1795512" y="4999037"/>
                    <a:ext cx="469800" cy="3132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2297112" y="5989637"/>
                    <a:ext cx="533400" cy="304800"/>
                  </a:xfrm>
                  <a:prstGeom prst="ellipse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100" b="1" dirty="0"/>
                      <a:t>:$</a:t>
                    </a: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1230312" y="5997849"/>
                    <a:ext cx="381000" cy="288376"/>
                  </a:xfrm>
                  <a:prstGeom prst="rect">
                    <a:avLst/>
                  </a:prstGeom>
                  <a:solidFill>
                    <a:srgbClr val="CCCE0E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noProof="1">
                        <a:solidFill>
                          <a:srgbClr val="0D0D0D"/>
                        </a:solidFill>
                      </a:rPr>
                      <a:t>78</a:t>
                    </a:r>
                  </a:p>
                </p:txBody>
              </p:sp>
              <p:cxnSp>
                <p:nvCxnSpPr>
                  <p:cNvPr id="52" name="Straight Arrow Connector 51"/>
                  <p:cNvCxnSpPr>
                    <a:stCxn id="49" idx="4"/>
                    <a:endCxn id="50" idx="0"/>
                  </p:cNvCxnSpPr>
                  <p:nvPr/>
                </p:nvCxnSpPr>
                <p:spPr bwMode="auto">
                  <a:xfrm rot="16200000" flipH="1">
                    <a:off x="1958412" y="5384237"/>
                    <a:ext cx="677400" cy="533400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53" name="Straight Arrow Connector 52"/>
                  <p:cNvCxnSpPr>
                    <a:stCxn id="49" idx="4"/>
                    <a:endCxn id="51" idx="0"/>
                  </p:cNvCxnSpPr>
                  <p:nvPr/>
                </p:nvCxnSpPr>
                <p:spPr bwMode="auto">
                  <a:xfrm flipH="1">
                    <a:off x="1420812" y="5312238"/>
                    <a:ext cx="609600" cy="685612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</p:spPr>
              </p:cxn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971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p:currency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49312" y="5455287"/>
                    <a:ext cx="914400" cy="254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900" b="1" noProof="1">
                        <a:solidFill>
                          <a:srgbClr val="0D0D0D"/>
                        </a:solidFill>
                      </a:rPr>
                      <a:t>rdf:value</a:t>
                    </a:r>
                  </a:p>
                </p:txBody>
              </p:sp>
            </p:grpSp>
          </p:grpSp>
          <p:sp>
            <p:nvSpPr>
              <p:cNvPr id="63" name="Oval 62"/>
              <p:cNvSpPr/>
              <p:nvPr/>
            </p:nvSpPr>
            <p:spPr bwMode="auto">
              <a:xfrm>
                <a:off x="4735512" y="3703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646513" y="3385437"/>
                <a:ext cx="1670399" cy="254449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cxnSp>
            <p:nvCxnSpPr>
              <p:cNvPr id="65" name="Straight Arrow Connector 64"/>
              <p:cNvCxnSpPr>
                <a:stCxn id="12" idx="4"/>
                <a:endCxn id="10" idx="0"/>
              </p:cNvCxnSpPr>
              <p:nvPr/>
            </p:nvCxnSpPr>
            <p:spPr bwMode="auto">
              <a:xfrm flipH="1">
                <a:off x="1268412" y="4864144"/>
                <a:ext cx="1257300" cy="66829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68" name="Straight Arrow Connector 67"/>
              <p:cNvCxnSpPr>
                <a:stCxn id="12" idx="4"/>
                <a:endCxn id="33" idx="0"/>
              </p:cNvCxnSpPr>
              <p:nvPr/>
            </p:nvCxnSpPr>
            <p:spPr bwMode="auto">
              <a:xfrm>
                <a:off x="2525712" y="4864144"/>
                <a:ext cx="1257300" cy="66829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71" name="TextBox 70"/>
              <p:cNvSpPr txBox="1"/>
              <p:nvPr/>
            </p:nvSpPr>
            <p:spPr>
              <a:xfrm>
                <a:off x="3211512" y="4999038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154112" y="4999038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73" name="Straight Arrow Connector 72"/>
              <p:cNvCxnSpPr>
                <a:stCxn id="8" idx="4"/>
                <a:endCxn id="49" idx="0"/>
              </p:cNvCxnSpPr>
              <p:nvPr/>
            </p:nvCxnSpPr>
            <p:spPr bwMode="auto">
              <a:xfrm>
                <a:off x="7554912" y="4864144"/>
                <a:ext cx="1257300" cy="66829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76" name="Straight Arrow Connector 75"/>
              <p:cNvCxnSpPr>
                <a:stCxn id="8" idx="4"/>
                <a:endCxn id="41" idx="0"/>
              </p:cNvCxnSpPr>
              <p:nvPr/>
            </p:nvCxnSpPr>
            <p:spPr bwMode="auto">
              <a:xfrm flipH="1">
                <a:off x="6297612" y="4864144"/>
                <a:ext cx="1257300" cy="66829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79" name="TextBox 78"/>
              <p:cNvSpPr txBox="1"/>
              <p:nvPr/>
            </p:nvSpPr>
            <p:spPr>
              <a:xfrm>
                <a:off x="8240712" y="4999038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183312" y="4999038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noProof="1">
                    <a:solidFill>
                      <a:srgbClr val="0D0D0D"/>
                    </a:solidFill>
                  </a:rPr>
                  <a:t>a:price</a:t>
                </a:r>
              </a:p>
            </p:txBody>
          </p:sp>
          <p:cxnSp>
            <p:nvCxnSpPr>
              <p:cNvPr id="81" name="Straight Arrow Connector 80"/>
              <p:cNvCxnSpPr>
                <a:stCxn id="8" idx="1"/>
                <a:endCxn id="63" idx="5"/>
              </p:cNvCxnSpPr>
              <p:nvPr/>
            </p:nvCxnSpPr>
            <p:spPr bwMode="auto">
              <a:xfrm flipH="1" flipV="1">
                <a:off x="5136511" y="3970969"/>
                <a:ext cx="1479020" cy="58777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85" name="Straight Arrow Connector 84"/>
              <p:cNvCxnSpPr>
                <a:stCxn id="12" idx="7"/>
                <a:endCxn id="63" idx="3"/>
              </p:cNvCxnSpPr>
              <p:nvPr/>
            </p:nvCxnSpPr>
            <p:spPr bwMode="auto">
              <a:xfrm flipV="1">
                <a:off x="3465093" y="3970969"/>
                <a:ext cx="1339219" cy="58777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88" name="TextBox 87"/>
              <p:cNvSpPr txBox="1"/>
              <p:nvPr/>
            </p:nvSpPr>
            <p:spPr>
              <a:xfrm>
                <a:off x="6030912" y="4084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440112" y="4084637"/>
                <a:ext cx="762000" cy="25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</p:grpSp>
        <p:sp>
          <p:nvSpPr>
            <p:cNvPr id="57" name="Oval 56"/>
            <p:cNvSpPr/>
            <p:nvPr/>
          </p:nvSpPr>
          <p:spPr bwMode="auto">
            <a:xfrm>
              <a:off x="3600152" y="2538194"/>
              <a:ext cx="2656972" cy="35780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FFFF00"/>
                  </a:solidFill>
                </a:rPr>
                <a:t>frbr:Work</a:t>
              </a:r>
            </a:p>
          </p:txBody>
        </p:sp>
        <p:cxnSp>
          <p:nvCxnSpPr>
            <p:cNvPr id="15" name="Curved Connector 14"/>
            <p:cNvCxnSpPr>
              <a:stCxn id="12" idx="0"/>
              <a:endCxn id="57" idx="2"/>
            </p:cNvCxnSpPr>
            <p:nvPr/>
          </p:nvCxnSpPr>
          <p:spPr>
            <a:xfrm rot="5400000" flipH="1" flipV="1">
              <a:off x="1977811" y="3264998"/>
              <a:ext cx="2170243" cy="1074440"/>
            </a:xfrm>
            <a:prstGeom prst="curvedConnector2">
              <a:avLst/>
            </a:prstGeom>
            <a:ln w="19050" cmpd="sng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159992" y="3275781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rdf:type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200552" y="3275781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rdf:type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823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Database 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NoSQL</a:t>
            </a:r>
          </a:p>
          <a:p>
            <a:pPr lvl="1"/>
            <a:r>
              <a:rPr lang="it-IT" dirty="0" smtClean="0"/>
              <a:t> </a:t>
            </a:r>
            <a:r>
              <a:rPr lang="it-IT" dirty="0"/>
              <a:t>Movimento che promuove l’adozione </a:t>
            </a:r>
            <a:r>
              <a:rPr lang="it-IT" dirty="0" smtClean="0"/>
              <a:t>di DMBS </a:t>
            </a:r>
            <a:r>
              <a:rPr lang="it-IT" dirty="0"/>
              <a:t>non basati sul modello </a:t>
            </a:r>
            <a:r>
              <a:rPr lang="it-IT" dirty="0" smtClean="0"/>
              <a:t>relazionale</a:t>
            </a:r>
            <a:endParaRPr lang="it-IT" dirty="0"/>
          </a:p>
          <a:p>
            <a:r>
              <a:rPr lang="it-IT" dirty="0" smtClean="0"/>
              <a:t>Il </a:t>
            </a:r>
            <a:r>
              <a:rPr lang="it-IT" dirty="0"/>
              <a:t>termine NOSQL appare per la prima volta </a:t>
            </a:r>
            <a:r>
              <a:rPr lang="it-IT" dirty="0" smtClean="0"/>
              <a:t>in una </a:t>
            </a:r>
            <a:r>
              <a:rPr lang="it-IT" dirty="0"/>
              <a:t>pubblicazione di Carlo Strozzi nel 1998.</a:t>
            </a:r>
          </a:p>
          <a:p>
            <a:r>
              <a:rPr lang="it-IT" dirty="0" smtClean="0"/>
              <a:t>Oggi</a:t>
            </a:r>
            <a:r>
              <a:rPr lang="it-IT" dirty="0"/>
              <a:t>, il termine NOSQL viene usato per lo </a:t>
            </a:r>
            <a:r>
              <a:rPr lang="it-IT" dirty="0" smtClean="0"/>
              <a:t>più </a:t>
            </a:r>
            <a:r>
              <a:rPr lang="en-US" dirty="0" err="1" smtClean="0"/>
              <a:t>nell’accezione</a:t>
            </a:r>
            <a:r>
              <a:rPr lang="en-US" dirty="0" smtClean="0"/>
              <a:t> </a:t>
            </a:r>
            <a:r>
              <a:rPr lang="en-US" dirty="0" err="1"/>
              <a:t>NoT</a:t>
            </a:r>
            <a:r>
              <a:rPr lang="en-US" dirty="0"/>
              <a:t> Only </a:t>
            </a:r>
            <a:r>
              <a:rPr lang="en-US" dirty="0" smtClean="0"/>
              <a:t>SQL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Next generation databases mostly addressing some of the </a:t>
            </a:r>
            <a:r>
              <a:rPr lang="en-US" i="1" dirty="0" smtClean="0"/>
              <a:t>points: being </a:t>
            </a:r>
            <a:r>
              <a:rPr lang="en-US" i="1" dirty="0"/>
              <a:t>non-relational, distributed, open source and </a:t>
            </a:r>
            <a:r>
              <a:rPr lang="en-US" i="1" dirty="0" smtClean="0"/>
              <a:t>horizontally </a:t>
            </a:r>
            <a:r>
              <a:rPr lang="it-IT" i="1" dirty="0" smtClean="0"/>
              <a:t>scalable</a:t>
            </a:r>
            <a:r>
              <a:rPr lang="it-IT" i="1" dirty="0"/>
              <a:t>”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dirty="0" smtClean="0"/>
              <a:t>(</a:t>
            </a:r>
            <a:r>
              <a:rPr lang="it-IT" dirty="0"/>
              <a:t>definizione da </a:t>
            </a:r>
            <a:r>
              <a:rPr lang="it-IT" dirty="0">
                <a:hlinkClick r:id="rId2"/>
              </a:rPr>
              <a:t>http://nosql-database.org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</a:t>
            </a:r>
            <a:r>
              <a:rPr lang="en-US" dirty="0" smtClean="0"/>
              <a:t>delete (prima)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DELETE {?x p:currency ?currency}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 {?isbn a:price ?x. ?x rdf:value ?price. ?x p:currency ?currency.}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122945" y="2653193"/>
            <a:ext cx="8985600" cy="3122882"/>
            <a:chOff x="87312" y="3385437"/>
            <a:chExt cx="9906000" cy="3442400"/>
          </a:xfrm>
        </p:grpSpPr>
        <p:sp>
          <p:nvSpPr>
            <p:cNvPr id="7" name="TextBox 6"/>
            <p:cNvSpPr txBox="1"/>
            <p:nvPr/>
          </p:nvSpPr>
          <p:spPr>
            <a:xfrm>
              <a:off x="5421312" y="339788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226426" y="4506339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63" idx="7"/>
              <a:endCxn id="64" idx="1"/>
            </p:cNvCxnSpPr>
            <p:nvPr/>
          </p:nvCxnSpPr>
          <p:spPr bwMode="auto">
            <a:xfrm flipV="1">
              <a:off x="5136511" y="3512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1197226" y="4506339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87312" y="5532437"/>
              <a:ext cx="4876800" cy="1295400"/>
              <a:chOff x="87312" y="5532437"/>
              <a:chExt cx="4876800" cy="1295400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873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10" name="Oval 9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:£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33</a:t>
                  </a:r>
                </a:p>
              </p:txBody>
            </p:sp>
            <p:cxnSp>
              <p:nvCxnSpPr>
                <p:cNvPr id="21" name="Straight Arrow Connector 20"/>
                <p:cNvCxnSpPr>
                  <a:stCxn id="10" idx="4"/>
                  <a:endCxn id="17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0" idx="4"/>
                  <a:endCxn id="19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5" name="Group 31"/>
              <p:cNvGrpSpPr/>
              <p:nvPr/>
            </p:nvGrpSpPr>
            <p:grpSpPr>
              <a:xfrm>
                <a:off x="26019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50</a:t>
                  </a:r>
                </a:p>
              </p:txBody>
            </p:sp>
            <p:cxnSp>
              <p:nvCxnSpPr>
                <p:cNvPr id="36" name="Straight Arrow Connector 35"/>
                <p:cNvCxnSpPr>
                  <a:stCxn id="33" idx="4"/>
                  <a:endCxn id="34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37" name="Straight Arrow Connector 36"/>
                <p:cNvCxnSpPr>
                  <a:stCxn id="33" idx="4"/>
                  <a:endCxn id="35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grpSp>
          <p:nvGrpSpPr>
            <p:cNvPr id="6" name="Group 56"/>
            <p:cNvGrpSpPr/>
            <p:nvPr/>
          </p:nvGrpSpPr>
          <p:grpSpPr>
            <a:xfrm>
              <a:off x="5116512" y="5532437"/>
              <a:ext cx="4876800" cy="1295400"/>
              <a:chOff x="5116512" y="5532437"/>
              <a:chExt cx="4876800" cy="1295400"/>
            </a:xfrm>
          </p:grpSpPr>
          <p:grpSp>
            <p:nvGrpSpPr>
              <p:cNvPr id="11" name="Group 39"/>
              <p:cNvGrpSpPr/>
              <p:nvPr/>
            </p:nvGrpSpPr>
            <p:grpSpPr>
              <a:xfrm>
                <a:off x="51165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:€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60</a:t>
                  </a:r>
                </a:p>
              </p:txBody>
            </p:sp>
            <p:cxnSp>
              <p:nvCxnSpPr>
                <p:cNvPr id="44" name="Straight Arrow Connector 43"/>
                <p:cNvCxnSpPr>
                  <a:stCxn id="41" idx="4"/>
                  <a:endCxn id="42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45" name="Straight Arrow Connector 44"/>
                <p:cNvCxnSpPr>
                  <a:stCxn id="41" idx="4"/>
                  <a:endCxn id="43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13" name="Group 47"/>
              <p:cNvGrpSpPr/>
              <p:nvPr/>
            </p:nvGrpSpPr>
            <p:grpSpPr>
              <a:xfrm>
                <a:off x="7631112" y="5532437"/>
                <a:ext cx="2362200" cy="1295400"/>
                <a:chOff x="849312" y="4999037"/>
                <a:chExt cx="2362200" cy="129540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2297112" y="5989637"/>
                  <a:ext cx="533400" cy="3048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/>
                    <a:t>:$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230312" y="5997848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78</a:t>
                  </a:r>
                </a:p>
              </p:txBody>
            </p:sp>
            <p:cxnSp>
              <p:nvCxnSpPr>
                <p:cNvPr id="52" name="Straight Arrow Connector 51"/>
                <p:cNvCxnSpPr>
                  <a:stCxn id="49" idx="4"/>
                  <a:endCxn id="50" idx="0"/>
                </p:cNvCxnSpPr>
                <p:nvPr/>
              </p:nvCxnSpPr>
              <p:spPr bwMode="auto">
                <a:xfrm rot="16200000" flipH="1">
                  <a:off x="1958412" y="5384237"/>
                  <a:ext cx="677400" cy="533400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53" name="Straight Arrow Connector 52"/>
                <p:cNvCxnSpPr>
                  <a:stCxn id="49" idx="4"/>
                  <a:endCxn id="51" idx="0"/>
                </p:cNvCxnSpPr>
                <p:nvPr/>
              </p:nvCxnSpPr>
              <p:spPr bwMode="auto">
                <a:xfrm flipH="1">
                  <a:off x="1420812" y="5312237"/>
                  <a:ext cx="609600" cy="685611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22971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noProof="1">
                      <a:solidFill>
                        <a:srgbClr val="0D0D0D"/>
                      </a:solidFill>
                    </a:rPr>
                    <a:t>p:currency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sp>
          <p:nvSpPr>
            <p:cNvPr id="63" name="Oval 62"/>
            <p:cNvSpPr/>
            <p:nvPr/>
          </p:nvSpPr>
          <p:spPr bwMode="auto">
            <a:xfrm>
              <a:off x="4735512" y="3703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646513" y="3385437"/>
              <a:ext cx="1670399" cy="2544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65" name="Straight Arrow Connector 64"/>
            <p:cNvCxnSpPr>
              <a:stCxn id="12" idx="4"/>
              <a:endCxn id="10" idx="0"/>
            </p:cNvCxnSpPr>
            <p:nvPr/>
          </p:nvCxnSpPr>
          <p:spPr bwMode="auto">
            <a:xfrm flipH="1">
              <a:off x="12684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12" idx="4"/>
              <a:endCxn id="33" idx="0"/>
            </p:cNvCxnSpPr>
            <p:nvPr/>
          </p:nvCxnSpPr>
          <p:spPr bwMode="auto">
            <a:xfrm>
              <a:off x="25257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32115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41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73" name="Straight Arrow Connector 72"/>
            <p:cNvCxnSpPr>
              <a:stCxn id="8" idx="4"/>
              <a:endCxn id="49" idx="0"/>
            </p:cNvCxnSpPr>
            <p:nvPr/>
          </p:nvCxnSpPr>
          <p:spPr bwMode="auto">
            <a:xfrm>
              <a:off x="75549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6" name="Straight Arrow Connector 75"/>
            <p:cNvCxnSpPr>
              <a:stCxn id="8" idx="4"/>
              <a:endCxn id="41" idx="0"/>
            </p:cNvCxnSpPr>
            <p:nvPr/>
          </p:nvCxnSpPr>
          <p:spPr bwMode="auto">
            <a:xfrm flipH="1">
              <a:off x="6297612" y="4864143"/>
              <a:ext cx="1257300" cy="6682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82407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833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81" name="Straight Arrow Connector 80"/>
            <p:cNvCxnSpPr>
              <a:stCxn id="8" idx="1"/>
              <a:endCxn id="63" idx="5"/>
            </p:cNvCxnSpPr>
            <p:nvPr/>
          </p:nvCxnSpPr>
          <p:spPr bwMode="auto">
            <a:xfrm flipH="1" flipV="1">
              <a:off x="5136511" y="3970970"/>
              <a:ext cx="1479020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Straight Arrow Connector 84"/>
            <p:cNvCxnSpPr>
              <a:stCxn id="12" idx="7"/>
              <a:endCxn id="63" idx="3"/>
            </p:cNvCxnSpPr>
            <p:nvPr/>
          </p:nvCxnSpPr>
          <p:spPr bwMode="auto">
            <a:xfrm flipV="1">
              <a:off x="3465093" y="3970970"/>
              <a:ext cx="1339219" cy="58776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0309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401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188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</a:t>
            </a:r>
            <a:r>
              <a:rPr lang="en-US" dirty="0" smtClean="0"/>
              <a:t>delete (</a:t>
            </a:r>
            <a:r>
              <a:rPr lang="en-US" dirty="0" err="1" smtClean="0"/>
              <a:t>dopo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801" y="1143480"/>
            <a:ext cx="8998560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DELETE {?x p:currency ?currency}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WHERE  {?isbn a:price ?x. ?x rdf:value ?price. ?x p:currency ?currency.}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294269" y="2493463"/>
            <a:ext cx="8127315" cy="3115434"/>
            <a:chOff x="87312" y="3385437"/>
            <a:chExt cx="8959800" cy="3434190"/>
          </a:xfrm>
        </p:grpSpPr>
        <p:sp>
          <p:nvSpPr>
            <p:cNvPr id="7" name="TextBox 6"/>
            <p:cNvSpPr txBox="1"/>
            <p:nvPr/>
          </p:nvSpPr>
          <p:spPr>
            <a:xfrm>
              <a:off x="5421312" y="339788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226426" y="4506340"/>
              <a:ext cx="2656972" cy="35780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63" idx="7"/>
              <a:endCxn id="64" idx="1"/>
            </p:cNvCxnSpPr>
            <p:nvPr/>
          </p:nvCxnSpPr>
          <p:spPr bwMode="auto">
            <a:xfrm flipV="1">
              <a:off x="5136511" y="3512662"/>
              <a:ext cx="1510001" cy="2368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1197226" y="4506340"/>
              <a:ext cx="2656972" cy="357805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87312" y="5532437"/>
              <a:ext cx="3930600" cy="1287190"/>
              <a:chOff x="87312" y="5532437"/>
              <a:chExt cx="3930600" cy="1287190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87312" y="5532437"/>
                <a:ext cx="1416000" cy="1287190"/>
                <a:chOff x="849312" y="4999037"/>
                <a:chExt cx="1416000" cy="1287190"/>
              </a:xfrm>
            </p:grpSpPr>
            <p:sp>
              <p:nvSpPr>
                <p:cNvPr id="10" name="Oval 9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1230312" y="5997850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33</a:t>
                  </a:r>
                </a:p>
              </p:txBody>
            </p:sp>
            <p:cxnSp>
              <p:nvCxnSpPr>
                <p:cNvPr id="24" name="Straight Arrow Connector 23"/>
                <p:cNvCxnSpPr>
                  <a:stCxn id="10" idx="4"/>
                  <a:endCxn id="19" idx="0"/>
                </p:cNvCxnSpPr>
                <p:nvPr/>
              </p:nvCxnSpPr>
              <p:spPr bwMode="auto">
                <a:xfrm flipH="1">
                  <a:off x="1420812" y="5312237"/>
                  <a:ext cx="609601" cy="68561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5" name="Group 31"/>
              <p:cNvGrpSpPr/>
              <p:nvPr/>
            </p:nvGrpSpPr>
            <p:grpSpPr>
              <a:xfrm>
                <a:off x="2601912" y="5532437"/>
                <a:ext cx="1416000" cy="1287190"/>
                <a:chOff x="849312" y="4999037"/>
                <a:chExt cx="1416000" cy="1287190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230312" y="5997850"/>
                  <a:ext cx="381000" cy="288377"/>
                </a:xfrm>
                <a:prstGeom prst="rect">
                  <a:avLst/>
                </a:prstGeom>
                <a:solidFill>
                  <a:srgbClr val="19B9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50</a:t>
                  </a:r>
                </a:p>
              </p:txBody>
            </p:sp>
            <p:cxnSp>
              <p:nvCxnSpPr>
                <p:cNvPr id="37" name="Straight Arrow Connector 36"/>
                <p:cNvCxnSpPr>
                  <a:stCxn id="33" idx="4"/>
                  <a:endCxn id="35" idx="0"/>
                </p:cNvCxnSpPr>
                <p:nvPr/>
              </p:nvCxnSpPr>
              <p:spPr bwMode="auto">
                <a:xfrm flipH="1">
                  <a:off x="1420812" y="5312237"/>
                  <a:ext cx="609601" cy="68561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grpSp>
          <p:nvGrpSpPr>
            <p:cNvPr id="6" name="Group 56"/>
            <p:cNvGrpSpPr/>
            <p:nvPr/>
          </p:nvGrpSpPr>
          <p:grpSpPr>
            <a:xfrm>
              <a:off x="5116512" y="5532437"/>
              <a:ext cx="3930600" cy="1287190"/>
              <a:chOff x="5116512" y="5532437"/>
              <a:chExt cx="3930600" cy="1287190"/>
            </a:xfrm>
          </p:grpSpPr>
          <p:grpSp>
            <p:nvGrpSpPr>
              <p:cNvPr id="11" name="Group 39"/>
              <p:cNvGrpSpPr/>
              <p:nvPr/>
            </p:nvGrpSpPr>
            <p:grpSpPr>
              <a:xfrm>
                <a:off x="5116512" y="5532437"/>
                <a:ext cx="1416000" cy="1287190"/>
                <a:chOff x="849312" y="4999037"/>
                <a:chExt cx="1416000" cy="128719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1230312" y="5997850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60</a:t>
                  </a:r>
                </a:p>
              </p:txBody>
            </p:sp>
            <p:cxnSp>
              <p:nvCxnSpPr>
                <p:cNvPr id="45" name="Straight Arrow Connector 44"/>
                <p:cNvCxnSpPr>
                  <a:stCxn id="41" idx="4"/>
                  <a:endCxn id="43" idx="0"/>
                </p:cNvCxnSpPr>
                <p:nvPr/>
              </p:nvCxnSpPr>
              <p:spPr bwMode="auto">
                <a:xfrm flipH="1">
                  <a:off x="1420812" y="5312237"/>
                  <a:ext cx="609601" cy="68561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  <p:grpSp>
            <p:nvGrpSpPr>
              <p:cNvPr id="13" name="Group 47"/>
              <p:cNvGrpSpPr/>
              <p:nvPr/>
            </p:nvGrpSpPr>
            <p:grpSpPr>
              <a:xfrm>
                <a:off x="7631112" y="5532437"/>
                <a:ext cx="1416000" cy="1287190"/>
                <a:chOff x="849312" y="4999037"/>
                <a:chExt cx="1416000" cy="128719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1795512" y="4999037"/>
                  <a:ext cx="469800" cy="313200"/>
                </a:xfrm>
                <a:prstGeom prst="ellipse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230312" y="5997850"/>
                  <a:ext cx="381000" cy="288377"/>
                </a:xfrm>
                <a:prstGeom prst="rect">
                  <a:avLst/>
                </a:prstGeom>
                <a:solidFill>
                  <a:srgbClr val="CCCE0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100" b="1" noProof="1">
                      <a:solidFill>
                        <a:srgbClr val="0D0D0D"/>
                      </a:solidFill>
                    </a:rPr>
                    <a:t>78</a:t>
                  </a:r>
                </a:p>
              </p:txBody>
            </p:sp>
            <p:cxnSp>
              <p:nvCxnSpPr>
                <p:cNvPr id="53" name="Straight Arrow Connector 52"/>
                <p:cNvCxnSpPr>
                  <a:stCxn id="49" idx="4"/>
                  <a:endCxn id="51" idx="0"/>
                </p:cNvCxnSpPr>
                <p:nvPr/>
              </p:nvCxnSpPr>
              <p:spPr bwMode="auto">
                <a:xfrm flipH="1">
                  <a:off x="1420812" y="5312237"/>
                  <a:ext cx="609601" cy="685614"/>
                </a:xfrm>
                <a:prstGeom prst="straightConnector1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849312" y="5455287"/>
                  <a:ext cx="914400" cy="254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900" b="1" noProof="1">
                      <a:solidFill>
                        <a:srgbClr val="0D0D0D"/>
                      </a:solidFill>
                    </a:rPr>
                    <a:t>rdf:value</a:t>
                  </a:r>
                </a:p>
              </p:txBody>
            </p:sp>
          </p:grpSp>
        </p:grpSp>
        <p:sp>
          <p:nvSpPr>
            <p:cNvPr id="63" name="Oval 62"/>
            <p:cNvSpPr/>
            <p:nvPr/>
          </p:nvSpPr>
          <p:spPr bwMode="auto">
            <a:xfrm>
              <a:off x="4735512" y="3703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646512" y="3385437"/>
              <a:ext cx="1670401" cy="2544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cxnSp>
          <p:nvCxnSpPr>
            <p:cNvPr id="65" name="Straight Arrow Connector 64"/>
            <p:cNvCxnSpPr>
              <a:stCxn id="12" idx="4"/>
              <a:endCxn id="10" idx="0"/>
            </p:cNvCxnSpPr>
            <p:nvPr/>
          </p:nvCxnSpPr>
          <p:spPr bwMode="auto">
            <a:xfrm flipH="1">
              <a:off x="1268413" y="4864144"/>
              <a:ext cx="1257299" cy="6682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12" idx="4"/>
              <a:endCxn id="33" idx="0"/>
            </p:cNvCxnSpPr>
            <p:nvPr/>
          </p:nvCxnSpPr>
          <p:spPr bwMode="auto">
            <a:xfrm>
              <a:off x="2525712" y="4864144"/>
              <a:ext cx="1257301" cy="6682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32115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41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73" name="Straight Arrow Connector 72"/>
            <p:cNvCxnSpPr>
              <a:stCxn id="8" idx="4"/>
              <a:endCxn id="49" idx="0"/>
            </p:cNvCxnSpPr>
            <p:nvPr/>
          </p:nvCxnSpPr>
          <p:spPr bwMode="auto">
            <a:xfrm>
              <a:off x="7554912" y="4864144"/>
              <a:ext cx="1257301" cy="6682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6" name="Straight Arrow Connector 75"/>
            <p:cNvCxnSpPr>
              <a:stCxn id="8" idx="4"/>
              <a:endCxn id="41" idx="0"/>
            </p:cNvCxnSpPr>
            <p:nvPr/>
          </p:nvCxnSpPr>
          <p:spPr bwMode="auto">
            <a:xfrm flipH="1">
              <a:off x="6297613" y="4864144"/>
              <a:ext cx="1257299" cy="6682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82407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83312" y="49990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noProof="1">
                  <a:solidFill>
                    <a:srgbClr val="0D0D0D"/>
                  </a:solidFill>
                </a:rPr>
                <a:t>a:price</a:t>
              </a:r>
            </a:p>
          </p:txBody>
        </p:sp>
        <p:cxnSp>
          <p:nvCxnSpPr>
            <p:cNvPr id="81" name="Straight Arrow Connector 80"/>
            <p:cNvCxnSpPr>
              <a:stCxn id="8" idx="1"/>
              <a:endCxn id="63" idx="5"/>
            </p:cNvCxnSpPr>
            <p:nvPr/>
          </p:nvCxnSpPr>
          <p:spPr bwMode="auto">
            <a:xfrm flipH="1" flipV="1">
              <a:off x="5136511" y="3970969"/>
              <a:ext cx="1479020" cy="58777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Straight Arrow Connector 84"/>
            <p:cNvCxnSpPr>
              <a:stCxn id="12" idx="7"/>
              <a:endCxn id="63" idx="3"/>
            </p:cNvCxnSpPr>
            <p:nvPr/>
          </p:nvCxnSpPr>
          <p:spPr bwMode="auto">
            <a:xfrm flipV="1">
              <a:off x="3465093" y="3970969"/>
              <a:ext cx="1339219" cy="58777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0309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40112" y="4084637"/>
              <a:ext cx="762000" cy="25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noProof="1">
                  <a:solidFill>
                    <a:srgbClr val="0D0D0D"/>
                  </a:solidFill>
                </a:rPr>
                <a:t>a:author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926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4657" cy="2611029"/>
          </a:xfrm>
        </p:spPr>
        <p:txBody>
          <a:bodyPr>
            <a:normAutofit/>
          </a:bodyPr>
          <a:lstStyle/>
          <a:p>
            <a:r>
              <a:rPr lang="it-IT" dirty="0" smtClean="0"/>
              <a:t>I database NoSQL nascono per far fronte ad alcune nuove esigenze</a:t>
            </a:r>
          </a:p>
          <a:p>
            <a:r>
              <a:rPr lang="it-IT" dirty="0" smtClean="0"/>
              <a:t>SPARQL è il linguaggio di interrogazione per i grafi RDF</a:t>
            </a:r>
          </a:p>
          <a:p>
            <a:endParaRPr lang="it-IT" dirty="0" smtClean="0"/>
          </a:p>
          <a:p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55" y="685746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859" y="4211229"/>
            <a:ext cx="2351653" cy="150810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Grazie per l’attenzione!</a:t>
            </a:r>
          </a:p>
          <a:p>
            <a:pPr algn="ctr"/>
            <a:r>
              <a:rPr lang="it-IT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---------------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(Nobody’s perfect!)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196" y="4211229"/>
            <a:ext cx="2157090" cy="141577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sz="2000" b="1" dirty="0" smtClean="0">
                <a:latin typeface="+mn-lt"/>
              </a:rPr>
              <a:t>Domande</a:t>
            </a:r>
            <a:endParaRPr lang="it-IT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4"/>
              </a:rPr>
              <a:t>http://www.orestesignore.eu/education/lda/slides/sparql.pdf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8" y="4144372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5" y="685746"/>
            <a:ext cx="5292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www.w3.org/Icons/SW/sw-cub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07" y="685746"/>
            <a:ext cx="50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9" y="681113"/>
            <a:ext cx="877900" cy="58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Motivazioni per database 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Database </a:t>
            </a:r>
            <a:r>
              <a:rPr lang="en-US" dirty="0" err="1"/>
              <a:t>distribuiti</a:t>
            </a:r>
            <a:endParaRPr lang="en-US" dirty="0"/>
          </a:p>
          <a:p>
            <a:r>
              <a:rPr lang="en-US" dirty="0" err="1" smtClean="0"/>
              <a:t>Strumenti</a:t>
            </a:r>
            <a:r>
              <a:rPr lang="en-US" dirty="0" smtClean="0"/>
              <a:t> </a:t>
            </a:r>
            <a:r>
              <a:rPr lang="en-US" dirty="0" err="1"/>
              <a:t>generalmente</a:t>
            </a:r>
            <a:r>
              <a:rPr lang="en-US" dirty="0"/>
              <a:t> open-source</a:t>
            </a:r>
          </a:p>
          <a:p>
            <a:r>
              <a:rPr lang="it-IT" dirty="0" smtClean="0"/>
              <a:t>NON </a:t>
            </a:r>
            <a:r>
              <a:rPr lang="it-IT" dirty="0"/>
              <a:t>dispongono di schema</a:t>
            </a:r>
          </a:p>
          <a:p>
            <a:r>
              <a:rPr lang="it-IT" dirty="0" smtClean="0"/>
              <a:t>NON </a:t>
            </a:r>
            <a:r>
              <a:rPr lang="it-IT" dirty="0"/>
              <a:t>supportano operazioni di join</a:t>
            </a:r>
          </a:p>
          <a:p>
            <a:r>
              <a:rPr lang="it-IT" dirty="0" smtClean="0"/>
              <a:t>NON </a:t>
            </a:r>
            <a:r>
              <a:rPr lang="it-IT" dirty="0"/>
              <a:t>implementano le proprietà ACID </a:t>
            </a:r>
            <a:r>
              <a:rPr lang="it-IT" dirty="0" smtClean="0"/>
              <a:t>delle  </a:t>
            </a:r>
            <a:r>
              <a:rPr lang="en-US" dirty="0" err="1" smtClean="0"/>
              <a:t>transazioni</a:t>
            </a:r>
            <a:endParaRPr lang="en-US" dirty="0"/>
          </a:p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/>
              <a:t>scalabili</a:t>
            </a:r>
            <a:r>
              <a:rPr lang="en-US" dirty="0"/>
              <a:t> </a:t>
            </a:r>
            <a:r>
              <a:rPr lang="en-US" dirty="0" err="1"/>
              <a:t>orizzontalmente</a:t>
            </a:r>
            <a:endParaRPr lang="en-US" dirty="0"/>
          </a:p>
          <a:p>
            <a:r>
              <a:rPr lang="it-IT" dirty="0" smtClean="0"/>
              <a:t>Sono </a:t>
            </a:r>
            <a:r>
              <a:rPr lang="it-IT" dirty="0"/>
              <a:t>in grado di gestire grandi moli di dati</a:t>
            </a:r>
          </a:p>
          <a:p>
            <a:r>
              <a:rPr lang="it-IT" dirty="0" smtClean="0"/>
              <a:t>Supportano </a:t>
            </a:r>
            <a:r>
              <a:rPr lang="it-IT" dirty="0"/>
              <a:t>le repliche dei 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tomicity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/>
              <a:t>onsistency,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solation, e </a:t>
            </a:r>
            <a:r>
              <a:rPr lang="it-IT" dirty="0">
                <a:solidFill>
                  <a:srgbClr val="FF0000"/>
                </a:solidFill>
              </a:rPr>
              <a:t>D</a:t>
            </a:r>
            <a:r>
              <a:rPr lang="it-IT" dirty="0"/>
              <a:t>urability </a:t>
            </a:r>
            <a:endParaRPr lang="it-IT" dirty="0" smtClean="0"/>
          </a:p>
          <a:p>
            <a:r>
              <a:rPr lang="it-IT" dirty="0" smtClean="0"/>
              <a:t>Perché </a:t>
            </a:r>
            <a:r>
              <a:rPr lang="it-IT" dirty="0"/>
              <a:t>le transazioni operino in modo corretto </a:t>
            </a:r>
            <a:r>
              <a:rPr lang="it-IT" dirty="0" smtClean="0"/>
              <a:t>sui dati è necessario che i meccanismi che le implementano soddisfino queste quattro proprietà:</a:t>
            </a:r>
            <a:endParaRPr lang="it-IT" dirty="0"/>
          </a:p>
          <a:p>
            <a:pPr lvl="1"/>
            <a:r>
              <a:rPr lang="it-IT" dirty="0">
                <a:solidFill>
                  <a:srgbClr val="FF0000"/>
                </a:solidFill>
              </a:rPr>
              <a:t>atomicità</a:t>
            </a:r>
            <a:r>
              <a:rPr lang="it-IT" dirty="0"/>
              <a:t>: la transazione è indivisibile nella sua esecuzione e la sua esecuzione deve essere o totale o nulla, non sono ammesse esecuzioni parziali;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coerenza</a:t>
            </a:r>
            <a:r>
              <a:rPr lang="it-IT" dirty="0"/>
              <a:t>: quando inizia una transazione il database si trova in uno stato coerente e quando la transazione termina il database deve essere in un altro stato coerente, ovvero non deve violare eventuali </a:t>
            </a:r>
            <a:r>
              <a:rPr lang="it-IT" dirty="0">
                <a:hlinkClick r:id="rId2" tooltip="Vincolo di integrità"/>
              </a:rPr>
              <a:t>vincoli di integrità</a:t>
            </a:r>
            <a:r>
              <a:rPr lang="it-IT" dirty="0"/>
              <a:t>, quindi non devono verificarsi contraddizioni (</a:t>
            </a:r>
            <a:r>
              <a:rPr lang="it-IT" i="1" dirty="0"/>
              <a:t>inconsistenza</a:t>
            </a:r>
            <a:r>
              <a:rPr lang="it-IT" dirty="0"/>
              <a:t>) tra i dati archiviati nel DB;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isolamento</a:t>
            </a:r>
            <a:r>
              <a:rPr lang="it-IT" dirty="0"/>
              <a:t>: ogni transazione deve essere eseguita in modo isolato e indipendente dalle altre transazioni, l'eventuale fallimento di una transazione non deve interferire con le altre transazioni in esecuzione;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durabilità</a:t>
            </a:r>
            <a:r>
              <a:rPr lang="it-IT" dirty="0"/>
              <a:t>: detta anche persistenza, si riferisce al fatto che una volta che una transazione abbia richiesto un </a:t>
            </a:r>
            <a:r>
              <a:rPr lang="it-IT" i="1" dirty="0"/>
              <a:t>commit work</a:t>
            </a:r>
            <a:r>
              <a:rPr lang="it-IT" dirty="0"/>
              <a:t>, i cambiamenti apportati non dovranno essere più persi. Per evitare che nel lasso di tempo fra il momento in cui la base di dati si impegna a scrivere le modifiche e quello in cui li scrive effettivamente si verifichino perdite di dati dovuti a malfunzionamenti, vengono tenuti dei registri di log dove sono annotate tutte le operazioni sul DB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i database 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Gestione dei Big-data</a:t>
            </a:r>
          </a:p>
          <a:p>
            <a:r>
              <a:rPr lang="it-IT" dirty="0" smtClean="0"/>
              <a:t>Limitazioni del modello relazionale</a:t>
            </a:r>
          </a:p>
          <a:p>
            <a:r>
              <a:rPr lang="it-IT" dirty="0" smtClean="0"/>
              <a:t>Teorema 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</a:t>
            </a:r>
            <a:r>
              <a:rPr lang="it-IT" dirty="0" smtClean="0"/>
              <a:t>oli </a:t>
            </a:r>
            <a:r>
              <a:rPr lang="it-IT" dirty="0"/>
              <a:t>di </a:t>
            </a:r>
            <a:r>
              <a:rPr lang="it-IT" dirty="0" smtClean="0"/>
              <a:t>dati eterogenee, destrutturate</a:t>
            </a:r>
            <a:r>
              <a:rPr lang="it-IT" dirty="0"/>
              <a:t>, difficili da gestire </a:t>
            </a:r>
            <a:r>
              <a:rPr lang="it-IT" dirty="0" smtClean="0"/>
              <a:t>mediante tecnologie tradizionali (RDBMS)</a:t>
            </a:r>
          </a:p>
          <a:p>
            <a:r>
              <a:rPr lang="it-IT" dirty="0" smtClean="0"/>
              <a:t>Big-data denota sia le tipologie di dati che le tecnologie e i tool relativi</a:t>
            </a:r>
          </a:p>
          <a:p>
            <a:r>
              <a:rPr lang="it-IT" dirty="0" smtClean="0"/>
              <a:t>Aspetti essenziali:</a:t>
            </a:r>
          </a:p>
          <a:p>
            <a:pPr lvl="1"/>
            <a:r>
              <a:rPr lang="it-IT" dirty="0" smtClean="0"/>
              <a:t>Volume (es. </a:t>
            </a:r>
            <a:r>
              <a:rPr lang="it-IT" dirty="0"/>
              <a:t>e</a:t>
            </a:r>
            <a:r>
              <a:rPr lang="it-IT" dirty="0" smtClean="0"/>
              <a:t>sperimenti di fisica delle alte energie)</a:t>
            </a:r>
          </a:p>
          <a:p>
            <a:pPr lvl="1"/>
            <a:r>
              <a:rPr lang="it-IT" dirty="0" smtClean="0"/>
              <a:t>Velocità (es. Stream di dati per monitoraggio nel settore della salute)</a:t>
            </a:r>
          </a:p>
          <a:p>
            <a:pPr lvl="1"/>
            <a:r>
              <a:rPr lang="it-IT" dirty="0" smtClean="0"/>
              <a:t>Varietà (dati eterogenei, multi-sorgente)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Limitazioni del modello relazionale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Il modello relazionale presuppone di modellare la realtà sotto forma di relazioni (rappresentate come tabelle)</a:t>
            </a:r>
          </a:p>
          <a:p>
            <a:pPr lvl="1"/>
            <a:r>
              <a:rPr lang="it-IT" dirty="0" smtClean="0"/>
              <a:t>Come gestire dati che non sono adatti a questo tipo di rappresentazione? (es. </a:t>
            </a:r>
            <a:r>
              <a:rPr lang="it-IT" dirty="0"/>
              <a:t>u</a:t>
            </a:r>
            <a:r>
              <a:rPr lang="it-IT" dirty="0" smtClean="0"/>
              <a:t>na pagina HTML)</a:t>
            </a:r>
          </a:p>
          <a:p>
            <a:r>
              <a:rPr lang="it-IT" dirty="0" smtClean="0"/>
              <a:t>Alcune operazioni non possono essere implementate in SQL</a:t>
            </a:r>
          </a:p>
          <a:p>
            <a:pPr lvl="1"/>
            <a:r>
              <a:rPr lang="it-IT" dirty="0" smtClean="0"/>
              <a:t>(es. Memorizzazione di un grafo, percorso minimo tra due punti)</a:t>
            </a:r>
          </a:p>
          <a:p>
            <a:r>
              <a:rPr lang="it-IT" dirty="0" smtClean="0"/>
              <a:t>Scalabilità orizzontale dei DBMS relazionali</a:t>
            </a:r>
          </a:p>
          <a:p>
            <a:pPr lvl="1"/>
            <a:r>
              <a:rPr lang="it-IT" dirty="0" smtClean="0"/>
              <a:t>Scalabilità: capacità di un sistema di migliorare le proprie prestazioniper un certo carico di lavoro, quando vengono aggiuinte nuove risorse al sistema</a:t>
            </a:r>
          </a:p>
          <a:p>
            <a:pPr lvl="2"/>
            <a:r>
              <a:rPr lang="it-IT" i="1" dirty="0" smtClean="0"/>
              <a:t>Scalabilità verticale</a:t>
            </a:r>
            <a:r>
              <a:rPr lang="it-IT" dirty="0" smtClean="0"/>
              <a:t>: aggiungere più potenza di calcolo ai nodi che gestiscono il DBMS</a:t>
            </a:r>
          </a:p>
          <a:p>
            <a:pPr lvl="2"/>
            <a:r>
              <a:rPr lang="it-IT" i="1" dirty="0" smtClean="0"/>
              <a:t>Scalabilità orizzontale</a:t>
            </a:r>
            <a:r>
              <a:rPr lang="it-IT" dirty="0" smtClean="0"/>
              <a:t>: aggiungere più nodi al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27320</TotalTime>
  <Words>2677</Words>
  <Application>Microsoft Office PowerPoint</Application>
  <PresentationFormat>On-screen Show (4:3)</PresentationFormat>
  <Paragraphs>627</Paragraphs>
  <Slides>42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Tema di Office</vt:lpstr>
      <vt:lpstr>PowerPoint Presentation</vt:lpstr>
      <vt:lpstr>Ringraziamenti</vt:lpstr>
      <vt:lpstr>Contenuto</vt:lpstr>
      <vt:lpstr>Database NoSQL</vt:lpstr>
      <vt:lpstr>Motivazioni per database NoSQL</vt:lpstr>
      <vt:lpstr>ACID</vt:lpstr>
      <vt:lpstr>Perché i database NoSQL</vt:lpstr>
      <vt:lpstr>Big data</vt:lpstr>
      <vt:lpstr>Limitazioni del modello relazionale</vt:lpstr>
      <vt:lpstr>Il teorema CAP</vt:lpstr>
      <vt:lpstr>Il teorema CAP (cont)</vt:lpstr>
      <vt:lpstr>Proprietà base dei  DB NoSQL</vt:lpstr>
      <vt:lpstr>Modelli logici dei database NoSQL</vt:lpstr>
      <vt:lpstr>Chi li usa?</vt:lpstr>
      <vt:lpstr>Un grafo è...</vt:lpstr>
      <vt:lpstr>Un grafo non orientato è...</vt:lpstr>
      <vt:lpstr>Un grafo orientato è...</vt:lpstr>
      <vt:lpstr>Un piccolo social graph</vt:lpstr>
      <vt:lpstr>Potenza espressiva</vt:lpstr>
      <vt:lpstr>Labeled property graph</vt:lpstr>
      <vt:lpstr>Graph database</vt:lpstr>
      <vt:lpstr>Interrogare RDF</vt:lpstr>
      <vt:lpstr>RDF data access</vt:lpstr>
      <vt:lpstr>Querying RDF graphs</vt:lpstr>
      <vt:lpstr>Generalità: graph patterns</vt:lpstr>
      <vt:lpstr>In SPARQL</vt:lpstr>
      <vt:lpstr>SPARQL: un esempio semplice (1)</vt:lpstr>
      <vt:lpstr>SPARQL: un esempio semplice (2)</vt:lpstr>
      <vt:lpstr>SPARQL: un esempio semplice (3)</vt:lpstr>
      <vt:lpstr>SPARQL: un esempio semplice (4)</vt:lpstr>
      <vt:lpstr>SPARQL: un esempio semplice (5)</vt:lpstr>
      <vt:lpstr>Pattern constraints</vt:lpstr>
      <vt:lpstr>OPTIONAL pattern (1)</vt:lpstr>
      <vt:lpstr>OPTIONAL pattern (2)</vt:lpstr>
      <vt:lpstr>CONSTRUCT: crea nuovo grafo (1)</vt:lpstr>
      <vt:lpstr>CONSTRUCT: crea nuovo grafo (2)</vt:lpstr>
      <vt:lpstr>Altre caratteristiche di SPARQL</vt:lpstr>
      <vt:lpstr>Update: insert (prima)</vt:lpstr>
      <vt:lpstr>Update: insert (dopo)</vt:lpstr>
      <vt:lpstr>Update: delete (prima)</vt:lpstr>
      <vt:lpstr>Update: delete (dopo)</vt:lpstr>
      <vt:lpstr>Conclusioni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Data: a short introduction</dc:title>
  <dc:subject>Linked Open Data, Semantic Web</dc:subject>
  <dc:creator>Oreste Signore</dc:creator>
  <dc:description>Presentazione per il Workshop:  "Linked Open Data &amp; Jewish Cultural Heritage"</dc:description>
  <cp:lastModifiedBy>Oreste Signore</cp:lastModifiedBy>
  <cp:revision>468</cp:revision>
  <cp:lastPrinted>2016-08-27T17:02:33Z</cp:lastPrinted>
  <dcterms:created xsi:type="dcterms:W3CDTF">2011-06-06T14:51:59Z</dcterms:created>
  <dcterms:modified xsi:type="dcterms:W3CDTF">2016-08-30T06:10:46Z</dcterms:modified>
</cp:coreProperties>
</file>